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95" r:id="rId3"/>
    <p:sldId id="324" r:id="rId4"/>
    <p:sldId id="309" r:id="rId5"/>
    <p:sldId id="310" r:id="rId6"/>
    <p:sldId id="311" r:id="rId7"/>
    <p:sldId id="312" r:id="rId8"/>
    <p:sldId id="327" r:id="rId9"/>
    <p:sldId id="305" r:id="rId10"/>
    <p:sldId id="325" r:id="rId11"/>
    <p:sldId id="326" r:id="rId12"/>
    <p:sldId id="308" r:id="rId13"/>
    <p:sldId id="306" r:id="rId14"/>
    <p:sldId id="307" r:id="rId15"/>
    <p:sldId id="322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PT Serif" panose="020A0603040505020204" pitchFamily="18" charset="0"/>
      <p:regular r:id="rId22"/>
      <p:bold r:id="rId23"/>
      <p:italic r:id="rId24"/>
      <p:boldItalic r:id="rId25"/>
    </p:embeddedFont>
    <p:embeddedFont>
      <p:font typeface="Source Sans Pro" panose="020B0503030403020204" pitchFamily="34" charset="0"/>
      <p:regular r:id="rId26"/>
      <p:bold r:id="rId27"/>
      <p:italic r:id="rId28"/>
      <p:boldItalic r:id="rId29"/>
    </p:embeddedFont>
    <p:embeddedFont>
      <p:font typeface="Source Sans Pro Semibold" panose="020B060303040302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2" roundtripDataSignature="AMtx7mj5Z5uEoRcgcseULbsov5SSnwv/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03A46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E309EA-03E7-43C8-A3E5-A430CBE5E6CD}" v="10" dt="2022-03-16T19:47:38.501"/>
    <p1510:client id="{190D044F-8084-4230-9831-D3E0D9D6F8C4}" v="221" dt="2022-03-03T21:36:00.223"/>
    <p1510:client id="{27718E5B-914D-4D5B-B63D-9188B8F548B8}" v="315" dt="2022-03-04T18:33:25.194"/>
    <p1510:client id="{2951FA29-F305-424C-95FE-2056E631513E}" v="29" dt="2022-03-03T21:40:11.137"/>
    <p1510:client id="{3B33470F-7623-489A-83B8-E2AFAF9AB4AA}" v="101" dt="2022-03-18T17:49:07.789"/>
    <p1510:client id="{6E4E39CA-FC14-4E65-9E43-E5424FA4038A}" v="67" dt="2022-03-04T18:39:55.580"/>
    <p1510:client id="{A59E19BF-A7FD-4DF7-804C-531154656502}" v="28" dt="2022-03-15T19:00:36.391"/>
    <p1510:client id="{B16FB28B-DA6E-4B16-8A51-706FF6791988}" v="91" dt="2022-03-15T17:05:39.728"/>
    <p1510:client id="{B826F185-A50D-44FE-9A7F-FDA4081982BC}" v="22" dt="2022-03-18T17:55:04.051"/>
    <p1510:client id="{CBA6154E-26EC-45F3-A23D-6F10F60FB5CA}" v="111" dt="2022-03-18T17:43:31.981"/>
    <p1510:client id="{D0964C64-8F9E-4F30-96D7-43855BE6A81F}" v="417" dt="2022-03-17T20:43:45.958"/>
    <p1510:client id="{E0B256E4-26E9-423B-B533-EAC5010AE5F3}" v="41" dt="2022-03-04T18:35:23.235"/>
    <p1510:client id="{E3101149-20A6-4978-B9C1-DE41B74F5E4B}" v="35" dt="2022-03-15T18:07:52.562"/>
    <p1510:client id="{EBCFA4B6-959C-4771-BF6F-8AC20072442D}" v="570" dt="2022-03-15T20:42:30.351"/>
    <p1510:client id="{FB7F8310-3413-488E-B00D-A070A52FF551}" v="67" dt="2022-03-18T18:24:01.210"/>
  </p1510:revLst>
</p1510:revInfo>
</file>

<file path=ppt/tableStyles.xml><?xml version="1.0" encoding="utf-8"?>
<a:tblStyleLst xmlns:a="http://schemas.openxmlformats.org/drawingml/2006/main" def="{DC566FD1-41CB-44F9-8FCE-AD3537C78960}">
  <a:tblStyle styleId="{DC566FD1-41CB-44F9-8FCE-AD3537C7896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7E8"/>
          </a:solidFill>
        </a:fill>
      </a:tcStyle>
    </a:wholeTbl>
    <a:band1H>
      <a:tcTxStyle b="off" i="off"/>
      <a:tcStyle>
        <a:tcBdr/>
        <a:fill>
          <a:solidFill>
            <a:srgbClr val="CACCCF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CCCF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D7960813-5D12-4B3F-93E4-8277AFA665B7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6"/>
    <p:restoredTop sz="94653"/>
  </p:normalViewPr>
  <p:slideViewPr>
    <p:cSldViewPr snapToGrid="0">
      <p:cViewPr varScale="1">
        <p:scale>
          <a:sx n="106" d="100"/>
          <a:sy n="106" d="100"/>
        </p:scale>
        <p:origin x="336" y="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6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62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7" name="Google Shape;17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/>
          </a:p>
        </p:txBody>
      </p:sp>
      <p:sp>
        <p:nvSpPr>
          <p:cNvPr id="639" name="Google Shape;639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578323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/>
          </a:p>
        </p:txBody>
      </p:sp>
      <p:sp>
        <p:nvSpPr>
          <p:cNvPr id="639" name="Google Shape;639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72655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/>
          </a:p>
        </p:txBody>
      </p:sp>
      <p:sp>
        <p:nvSpPr>
          <p:cNvPr id="639" name="Google Shape;639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78283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/>
          </a:p>
        </p:txBody>
      </p:sp>
      <p:sp>
        <p:nvSpPr>
          <p:cNvPr id="639" name="Google Shape;639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46457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Slide">
  <p:cSld name="14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0"/>
          <p:cNvSpPr txBox="1">
            <a:spLocks noGrp="1"/>
          </p:cNvSpPr>
          <p:nvPr>
            <p:ph type="ctrTitle"/>
          </p:nvPr>
        </p:nvSpPr>
        <p:spPr>
          <a:xfrm>
            <a:off x="341868" y="1683430"/>
            <a:ext cx="7261656" cy="1632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T Serif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0"/>
          <p:cNvSpPr txBox="1">
            <a:spLocks noGrp="1"/>
          </p:cNvSpPr>
          <p:nvPr>
            <p:ph type="subTitle" idx="1"/>
          </p:nvPr>
        </p:nvSpPr>
        <p:spPr>
          <a:xfrm>
            <a:off x="341868" y="4099381"/>
            <a:ext cx="48524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0"/>
          <p:cNvSpPr txBox="1">
            <a:spLocks noGrp="1"/>
          </p:cNvSpPr>
          <p:nvPr>
            <p:ph type="dt" idx="10"/>
          </p:nvPr>
        </p:nvSpPr>
        <p:spPr>
          <a:xfrm>
            <a:off x="341868" y="447448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0"/>
          <p:cNvSpPr txBox="1">
            <a:spLocks noGrp="1"/>
          </p:cNvSpPr>
          <p:nvPr>
            <p:ph type="body" idx="2"/>
          </p:nvPr>
        </p:nvSpPr>
        <p:spPr>
          <a:xfrm>
            <a:off x="341868" y="1269031"/>
            <a:ext cx="4246607" cy="36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0" i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0" name="Google Shape;20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13774" y="6051214"/>
            <a:ext cx="1623008" cy="486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7298" y="6051214"/>
            <a:ext cx="1623008" cy="486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4248" y="5988105"/>
            <a:ext cx="2604948" cy="58000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" name="Google Shape;23;p30"/>
          <p:cNvCxnSpPr/>
          <p:nvPr/>
        </p:nvCxnSpPr>
        <p:spPr>
          <a:xfrm>
            <a:off x="419100" y="5548640"/>
            <a:ext cx="11353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Slide">
  <p:cSld name="9_Title Slide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3"/>
          <p:cNvSpPr txBox="1">
            <a:spLocks noGrp="1"/>
          </p:cNvSpPr>
          <p:nvPr>
            <p:ph type="ctrTitle"/>
          </p:nvPr>
        </p:nvSpPr>
        <p:spPr>
          <a:xfrm>
            <a:off x="341868" y="2612711"/>
            <a:ext cx="9411732" cy="1632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T Serif"/>
              <a:buNone/>
              <a:defRPr sz="6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43"/>
          <p:cNvSpPr txBox="1">
            <a:spLocks noGrp="1"/>
          </p:cNvSpPr>
          <p:nvPr>
            <p:ph type="body" idx="1"/>
          </p:nvPr>
        </p:nvSpPr>
        <p:spPr>
          <a:xfrm>
            <a:off x="341868" y="2198312"/>
            <a:ext cx="4246607" cy="36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0" i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43"/>
          <p:cNvSpPr txBox="1">
            <a:spLocks noGrp="1"/>
          </p:cNvSpPr>
          <p:nvPr>
            <p:ph type="ftr" idx="11"/>
          </p:nvPr>
        </p:nvSpPr>
        <p:spPr>
          <a:xfrm>
            <a:off x="7372695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43"/>
          <p:cNvSpPr txBox="1">
            <a:spLocks noGrp="1"/>
          </p:cNvSpPr>
          <p:nvPr>
            <p:ph type="sldNum" idx="12"/>
          </p:nvPr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Slide">
  <p:cSld name="5_Title Slide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4"/>
          <p:cNvSpPr txBox="1">
            <a:spLocks noGrp="1"/>
          </p:cNvSpPr>
          <p:nvPr>
            <p:ph type="ctrTitle"/>
          </p:nvPr>
        </p:nvSpPr>
        <p:spPr>
          <a:xfrm>
            <a:off x="341868" y="2612711"/>
            <a:ext cx="7261656" cy="1632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T Serif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44"/>
          <p:cNvSpPr txBox="1">
            <a:spLocks noGrp="1"/>
          </p:cNvSpPr>
          <p:nvPr>
            <p:ph type="body" idx="1"/>
          </p:nvPr>
        </p:nvSpPr>
        <p:spPr>
          <a:xfrm>
            <a:off x="341868" y="2198312"/>
            <a:ext cx="4246607" cy="36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0" i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44"/>
          <p:cNvSpPr txBox="1">
            <a:spLocks noGrp="1"/>
          </p:cNvSpPr>
          <p:nvPr>
            <p:ph type="ftr" idx="11"/>
          </p:nvPr>
        </p:nvSpPr>
        <p:spPr>
          <a:xfrm>
            <a:off x="7372695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E8E8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44"/>
          <p:cNvSpPr txBox="1">
            <a:spLocks noGrp="1"/>
          </p:cNvSpPr>
          <p:nvPr>
            <p:ph type="sldNum" idx="12"/>
          </p:nvPr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8E8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8E8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8E8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8E8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8E8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8E8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8E8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8E8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E8E8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7"/>
          <p:cNvSpPr txBox="1">
            <a:spLocks noGrp="1"/>
          </p:cNvSpPr>
          <p:nvPr>
            <p:ph type="title"/>
          </p:nvPr>
        </p:nvSpPr>
        <p:spPr>
          <a:xfrm>
            <a:off x="305378" y="373491"/>
            <a:ext cx="5382228" cy="1348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T Serif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47"/>
          <p:cNvSpPr txBox="1">
            <a:spLocks noGrp="1"/>
          </p:cNvSpPr>
          <p:nvPr>
            <p:ph type="body" idx="1"/>
          </p:nvPr>
        </p:nvSpPr>
        <p:spPr>
          <a:xfrm>
            <a:off x="320246" y="1721708"/>
            <a:ext cx="538222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/>
            </a:lvl1pPr>
            <a:lvl2pPr marL="914400" lvl="1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260"/>
              <a:buFont typeface="Noto Sans Symbols"/>
              <a:buChar char="▪"/>
              <a:defRPr/>
            </a:lvl2pPr>
            <a:lvl3pPr marL="1371600" lvl="2" indent="-29971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▪"/>
              <a:defRPr/>
            </a:lvl3pPr>
            <a:lvl4pPr marL="1828800" lvl="3" indent="-29083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Char char="▪"/>
              <a:defRPr/>
            </a:lvl4pPr>
            <a:lvl5pPr marL="2286000" lvl="4" indent="-29082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47"/>
          <p:cNvSpPr txBox="1">
            <a:spLocks noGrp="1"/>
          </p:cNvSpPr>
          <p:nvPr>
            <p:ph type="ftr" idx="11"/>
          </p:nvPr>
        </p:nvSpPr>
        <p:spPr>
          <a:xfrm>
            <a:off x="7372695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47"/>
          <p:cNvSpPr txBox="1">
            <a:spLocks noGrp="1"/>
          </p:cNvSpPr>
          <p:nvPr>
            <p:ph type="sldNum" idx="12"/>
          </p:nvPr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3" name="Google Shape;133;p47"/>
          <p:cNvSpPr>
            <a:spLocks noGrp="1"/>
          </p:cNvSpPr>
          <p:nvPr>
            <p:ph type="pic" idx="2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wo Content">
  <p:cSld name="4_Two Conten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8"/>
          <p:cNvSpPr txBox="1">
            <a:spLocks noGrp="1"/>
          </p:cNvSpPr>
          <p:nvPr>
            <p:ph type="body" idx="1"/>
          </p:nvPr>
        </p:nvSpPr>
        <p:spPr>
          <a:xfrm>
            <a:off x="320246" y="1721708"/>
            <a:ext cx="5382228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/>
            </a:lvl1pPr>
            <a:lvl2pPr marL="914400" lvl="1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260"/>
              <a:buFont typeface="Noto Sans Symbols"/>
              <a:buChar char="▪"/>
              <a:defRPr/>
            </a:lvl2pPr>
            <a:lvl3pPr marL="1371600" lvl="2" indent="-29971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▪"/>
              <a:defRPr/>
            </a:lvl3pPr>
            <a:lvl4pPr marL="1828800" lvl="3" indent="-29083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Char char="▪"/>
              <a:defRPr/>
            </a:lvl4pPr>
            <a:lvl5pPr marL="2286000" lvl="4" indent="-29082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48"/>
          <p:cNvSpPr txBox="1">
            <a:spLocks noGrp="1"/>
          </p:cNvSpPr>
          <p:nvPr>
            <p:ph type="ftr" idx="11"/>
          </p:nvPr>
        </p:nvSpPr>
        <p:spPr>
          <a:xfrm>
            <a:off x="7372695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48"/>
          <p:cNvSpPr txBox="1">
            <a:spLocks noGrp="1"/>
          </p:cNvSpPr>
          <p:nvPr>
            <p:ph type="sldNum" idx="12"/>
          </p:nvPr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8" name="Google Shape;138;p48"/>
          <p:cNvSpPr>
            <a:spLocks noGrp="1"/>
          </p:cNvSpPr>
          <p:nvPr>
            <p:ph type="pic" idx="2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48"/>
          <p:cNvSpPr txBox="1">
            <a:spLocks noGrp="1"/>
          </p:cNvSpPr>
          <p:nvPr>
            <p:ph type="title"/>
          </p:nvPr>
        </p:nvSpPr>
        <p:spPr>
          <a:xfrm>
            <a:off x="312812" y="831349"/>
            <a:ext cx="11353800" cy="746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T Serif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48"/>
          <p:cNvSpPr txBox="1">
            <a:spLocks noGrp="1"/>
          </p:cNvSpPr>
          <p:nvPr>
            <p:ph type="body" idx="3"/>
          </p:nvPr>
        </p:nvSpPr>
        <p:spPr>
          <a:xfrm>
            <a:off x="327680" y="486053"/>
            <a:ext cx="4246607" cy="36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wo Content">
  <p:cSld name="1_Two Conten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9"/>
          <p:cNvSpPr txBox="1">
            <a:spLocks noGrp="1"/>
          </p:cNvSpPr>
          <p:nvPr>
            <p:ph type="title"/>
          </p:nvPr>
        </p:nvSpPr>
        <p:spPr>
          <a:xfrm>
            <a:off x="305378" y="373491"/>
            <a:ext cx="6311212" cy="1348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T Serif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49"/>
          <p:cNvSpPr txBox="1">
            <a:spLocks noGrp="1"/>
          </p:cNvSpPr>
          <p:nvPr>
            <p:ph type="body" idx="1"/>
          </p:nvPr>
        </p:nvSpPr>
        <p:spPr>
          <a:xfrm>
            <a:off x="320245" y="1721708"/>
            <a:ext cx="631121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2000"/>
            </a:lvl1pPr>
            <a:lvl2pPr marL="914400" lvl="1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260"/>
              <a:buFont typeface="Noto Sans Symbols"/>
              <a:buChar char="▪"/>
              <a:defRPr sz="1800"/>
            </a:lvl2pPr>
            <a:lvl3pPr marL="1371600" lvl="2" indent="-29971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▪"/>
              <a:defRPr sz="1600"/>
            </a:lvl3pPr>
            <a:lvl4pPr marL="1828800" lvl="3" indent="-29083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Char char="▪"/>
              <a:defRPr sz="1400"/>
            </a:lvl4pPr>
            <a:lvl5pPr marL="2286000" lvl="4" indent="-29082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Char char="▪"/>
              <a:defRPr sz="14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49"/>
          <p:cNvSpPr txBox="1">
            <a:spLocks noGrp="1"/>
          </p:cNvSpPr>
          <p:nvPr>
            <p:ph type="ftr" idx="11"/>
          </p:nvPr>
        </p:nvSpPr>
        <p:spPr>
          <a:xfrm>
            <a:off x="7372695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49"/>
          <p:cNvSpPr txBox="1">
            <a:spLocks noGrp="1"/>
          </p:cNvSpPr>
          <p:nvPr>
            <p:ph type="sldNum" idx="12"/>
          </p:nvPr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49"/>
          <p:cNvSpPr>
            <a:spLocks noGrp="1"/>
          </p:cNvSpPr>
          <p:nvPr>
            <p:ph type="pic" idx="2"/>
          </p:nvPr>
        </p:nvSpPr>
        <p:spPr>
          <a:xfrm>
            <a:off x="7372696" y="0"/>
            <a:ext cx="4819304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0"/>
          <p:cNvSpPr txBox="1">
            <a:spLocks noGrp="1"/>
          </p:cNvSpPr>
          <p:nvPr>
            <p:ph type="title"/>
          </p:nvPr>
        </p:nvSpPr>
        <p:spPr>
          <a:xfrm>
            <a:off x="302632" y="37255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T Serif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50"/>
          <p:cNvSpPr txBox="1">
            <a:spLocks noGrp="1"/>
          </p:cNvSpPr>
          <p:nvPr>
            <p:ph type="dt" idx="10"/>
          </p:nvPr>
        </p:nvSpPr>
        <p:spPr>
          <a:xfrm>
            <a:off x="32524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50"/>
          <p:cNvSpPr txBox="1">
            <a:spLocks noGrp="1"/>
          </p:cNvSpPr>
          <p:nvPr>
            <p:ph type="ftr" idx="11"/>
          </p:nvPr>
        </p:nvSpPr>
        <p:spPr>
          <a:xfrm>
            <a:off x="738073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50"/>
          <p:cNvSpPr txBox="1">
            <a:spLocks noGrp="1"/>
          </p:cNvSpPr>
          <p:nvPr>
            <p:ph type="sldNum" idx="12"/>
          </p:nvPr>
        </p:nvSpPr>
        <p:spPr>
          <a:xfrm>
            <a:off x="11483006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1"/>
          <p:cNvSpPr txBox="1">
            <a:spLocks noGrp="1"/>
          </p:cNvSpPr>
          <p:nvPr>
            <p:ph type="dt" idx="10"/>
          </p:nvPr>
        </p:nvSpPr>
        <p:spPr>
          <a:xfrm>
            <a:off x="32524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51"/>
          <p:cNvSpPr txBox="1">
            <a:spLocks noGrp="1"/>
          </p:cNvSpPr>
          <p:nvPr>
            <p:ph type="ftr" idx="11"/>
          </p:nvPr>
        </p:nvSpPr>
        <p:spPr>
          <a:xfrm>
            <a:off x="738073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51"/>
          <p:cNvSpPr txBox="1">
            <a:spLocks noGrp="1"/>
          </p:cNvSpPr>
          <p:nvPr>
            <p:ph type="sldNum" idx="12"/>
          </p:nvPr>
        </p:nvSpPr>
        <p:spPr>
          <a:xfrm>
            <a:off x="11483006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wo Content">
  <p:cSld name="3_Two Conten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2"/>
          <p:cNvSpPr/>
          <p:nvPr/>
        </p:nvSpPr>
        <p:spPr>
          <a:xfrm>
            <a:off x="6096000" y="0"/>
            <a:ext cx="6104239" cy="6858000"/>
          </a:xfrm>
          <a:prstGeom prst="rect">
            <a:avLst/>
          </a:prstGeom>
          <a:solidFill>
            <a:srgbClr val="BFE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52"/>
          <p:cNvSpPr txBox="1">
            <a:spLocks noGrp="1"/>
          </p:cNvSpPr>
          <p:nvPr>
            <p:ph type="title"/>
          </p:nvPr>
        </p:nvSpPr>
        <p:spPr>
          <a:xfrm>
            <a:off x="320246" y="2270681"/>
            <a:ext cx="5273246" cy="1348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4479"/>
              </a:buClr>
              <a:buSzPts val="3600"/>
              <a:buFont typeface="PT Serif"/>
              <a:buNone/>
              <a:defRPr>
                <a:solidFill>
                  <a:srgbClr val="01447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52"/>
          <p:cNvSpPr txBox="1">
            <a:spLocks noGrp="1"/>
          </p:cNvSpPr>
          <p:nvPr>
            <p:ph type="ftr" idx="11"/>
          </p:nvPr>
        </p:nvSpPr>
        <p:spPr>
          <a:xfrm>
            <a:off x="7372695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52"/>
          <p:cNvSpPr txBox="1">
            <a:spLocks noGrp="1"/>
          </p:cNvSpPr>
          <p:nvPr>
            <p:ph type="sldNum" idx="12"/>
          </p:nvPr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1" name="Google Shape;161;p52"/>
          <p:cNvSpPr txBox="1">
            <a:spLocks noGrp="1"/>
          </p:cNvSpPr>
          <p:nvPr>
            <p:ph type="body" idx="1"/>
          </p:nvPr>
        </p:nvSpPr>
        <p:spPr>
          <a:xfrm>
            <a:off x="320246" y="3618898"/>
            <a:ext cx="5273246" cy="1788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None/>
              <a:defRPr sz="160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260"/>
              <a:buFont typeface="Noto Sans Symbols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3"/>
          <p:cNvSpPr txBox="1">
            <a:spLocks noGrp="1"/>
          </p:cNvSpPr>
          <p:nvPr>
            <p:ph type="title"/>
          </p:nvPr>
        </p:nvSpPr>
        <p:spPr>
          <a:xfrm>
            <a:off x="331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T Serif"/>
              <a:buNone/>
              <a:defRPr sz="32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53"/>
          <p:cNvSpPr>
            <a:spLocks noGrp="1"/>
          </p:cNvSpPr>
          <p:nvPr>
            <p:ph type="pic" idx="2"/>
          </p:nvPr>
        </p:nvSpPr>
        <p:spPr>
          <a:xfrm>
            <a:off x="5600700" y="992187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53"/>
          <p:cNvSpPr txBox="1">
            <a:spLocks noGrp="1"/>
          </p:cNvSpPr>
          <p:nvPr>
            <p:ph type="body" idx="1"/>
          </p:nvPr>
        </p:nvSpPr>
        <p:spPr>
          <a:xfrm>
            <a:off x="331788" y="2428081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6" name="Google Shape;166;p53"/>
          <p:cNvSpPr txBox="1">
            <a:spLocks noGrp="1"/>
          </p:cNvSpPr>
          <p:nvPr>
            <p:ph type="dt" idx="10"/>
          </p:nvPr>
        </p:nvSpPr>
        <p:spPr>
          <a:xfrm>
            <a:off x="32524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53"/>
          <p:cNvSpPr txBox="1">
            <a:spLocks noGrp="1"/>
          </p:cNvSpPr>
          <p:nvPr>
            <p:ph type="ftr" idx="11"/>
          </p:nvPr>
        </p:nvSpPr>
        <p:spPr>
          <a:xfrm>
            <a:off x="738073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53"/>
          <p:cNvSpPr txBox="1">
            <a:spLocks noGrp="1"/>
          </p:cNvSpPr>
          <p:nvPr>
            <p:ph type="sldNum" idx="12"/>
          </p:nvPr>
        </p:nvSpPr>
        <p:spPr>
          <a:xfrm>
            <a:off x="11483006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T Serif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5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2" name="Google Shape;172;p54"/>
          <p:cNvSpPr txBox="1">
            <a:spLocks noGrp="1"/>
          </p:cNvSpPr>
          <p:nvPr>
            <p:ph type="dt" idx="10"/>
          </p:nvPr>
        </p:nvSpPr>
        <p:spPr>
          <a:xfrm>
            <a:off x="32524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54"/>
          <p:cNvSpPr txBox="1">
            <a:spLocks noGrp="1"/>
          </p:cNvSpPr>
          <p:nvPr>
            <p:ph type="ftr" idx="11"/>
          </p:nvPr>
        </p:nvSpPr>
        <p:spPr>
          <a:xfrm>
            <a:off x="738073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54"/>
          <p:cNvSpPr txBox="1">
            <a:spLocks noGrp="1"/>
          </p:cNvSpPr>
          <p:nvPr>
            <p:ph type="sldNum" idx="12"/>
          </p:nvPr>
        </p:nvSpPr>
        <p:spPr>
          <a:xfrm>
            <a:off x="11483006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wo Content">
  <p:cSld name="5_Two Conte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4"/>
          <p:cNvSpPr txBox="1">
            <a:spLocks noGrp="1"/>
          </p:cNvSpPr>
          <p:nvPr>
            <p:ph type="body" idx="1"/>
          </p:nvPr>
        </p:nvSpPr>
        <p:spPr>
          <a:xfrm>
            <a:off x="320245" y="1721708"/>
            <a:ext cx="631121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sz="2000"/>
            </a:lvl1pPr>
            <a:lvl2pPr marL="914400" lvl="1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260"/>
              <a:buFont typeface="Noto Sans Symbols"/>
              <a:buChar char="▪"/>
              <a:defRPr sz="1800"/>
            </a:lvl2pPr>
            <a:lvl3pPr marL="1371600" lvl="2" indent="-29971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▪"/>
              <a:defRPr sz="1600"/>
            </a:lvl3pPr>
            <a:lvl4pPr marL="1828800" lvl="3" indent="-29083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Char char="▪"/>
              <a:defRPr sz="1400"/>
            </a:lvl4pPr>
            <a:lvl5pPr marL="2286000" lvl="4" indent="-29082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Char char="▪"/>
              <a:defRPr sz="14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34"/>
          <p:cNvSpPr txBox="1">
            <a:spLocks noGrp="1"/>
          </p:cNvSpPr>
          <p:nvPr>
            <p:ph type="ftr" idx="11"/>
          </p:nvPr>
        </p:nvSpPr>
        <p:spPr>
          <a:xfrm>
            <a:off x="7372695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4"/>
          <p:cNvSpPr txBox="1">
            <a:spLocks noGrp="1"/>
          </p:cNvSpPr>
          <p:nvPr>
            <p:ph type="sldNum" idx="12"/>
          </p:nvPr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" name="Google Shape;45;p34"/>
          <p:cNvSpPr>
            <a:spLocks noGrp="1"/>
          </p:cNvSpPr>
          <p:nvPr>
            <p:ph type="pic" idx="2"/>
          </p:nvPr>
        </p:nvSpPr>
        <p:spPr>
          <a:xfrm>
            <a:off x="7372696" y="0"/>
            <a:ext cx="4819304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34"/>
          <p:cNvSpPr txBox="1">
            <a:spLocks noGrp="1"/>
          </p:cNvSpPr>
          <p:nvPr>
            <p:ph type="title"/>
          </p:nvPr>
        </p:nvSpPr>
        <p:spPr>
          <a:xfrm>
            <a:off x="312812" y="831349"/>
            <a:ext cx="11353800" cy="746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T Serif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4"/>
          <p:cNvSpPr txBox="1">
            <a:spLocks noGrp="1"/>
          </p:cNvSpPr>
          <p:nvPr>
            <p:ph type="body" idx="3"/>
          </p:nvPr>
        </p:nvSpPr>
        <p:spPr>
          <a:xfrm>
            <a:off x="327680" y="486053"/>
            <a:ext cx="4246607" cy="36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2CAE1-540A-A849-8A6C-31AC2827B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12" y="373491"/>
            <a:ext cx="11353800" cy="746983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579EA82-8D38-9A46-B992-7C8414E7F6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72695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CA03F58-DE88-BC46-8E26-2B6DBFF0DC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74969" y="6356350"/>
            <a:ext cx="4060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fld id="{60213AB6-701B-C94F-9ABC-E3FFA64EC69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2769D0-1007-5947-822E-41BCB5A3C5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9100" y="1364578"/>
            <a:ext cx="262825" cy="712787"/>
          </a:xfrm>
        </p:spPr>
        <p:txBody>
          <a:bodyPr lIns="0" rIns="0">
            <a:normAutofit/>
          </a:bodyPr>
          <a:lstStyle>
            <a:lvl1pPr marL="0" indent="0">
              <a:buNone/>
              <a:defRPr sz="1200" b="1" i="0">
                <a:solidFill>
                  <a:schemeClr val="accent2"/>
                </a:solidFill>
                <a:latin typeface="Source Sans Pro Semibold" panose="020B0503030403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91B97A1-25A0-DF40-B2AB-1BD835B97C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2488" y="1364578"/>
            <a:ext cx="3278187" cy="47466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8740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9492026C-CA1E-AF45-9CB7-5845B3C77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12" y="831349"/>
            <a:ext cx="11353800" cy="746983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44E1F95-F12B-4847-967A-BCEABD318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000" y="1697046"/>
            <a:ext cx="11353800" cy="4351338"/>
          </a:xfrm>
        </p:spPr>
        <p:txBody>
          <a:bodyPr/>
          <a:lstStyle>
            <a:lvl1pPr marL="228600" indent="-228600">
              <a:buClr>
                <a:schemeClr val="accent2"/>
              </a:buClr>
              <a:buSzPct val="70000"/>
              <a:buFont typeface="Wingdings" pitchFamily="2" charset="2"/>
              <a:buChar char="§"/>
              <a:defRPr/>
            </a:lvl1pPr>
            <a:lvl2pPr marL="685800" indent="-228600">
              <a:buClr>
                <a:schemeClr val="accent2"/>
              </a:buClr>
              <a:buSzPct val="70000"/>
              <a:buFont typeface="Wingdings" pitchFamily="2" charset="2"/>
              <a:buChar char="§"/>
              <a:defRPr/>
            </a:lvl2pPr>
            <a:lvl3pPr marL="1143000" indent="-228600">
              <a:buClr>
                <a:schemeClr val="accent2"/>
              </a:buClr>
              <a:buSzPct val="70000"/>
              <a:buFont typeface="Wingdings" pitchFamily="2" charset="2"/>
              <a:buChar char="§"/>
              <a:defRPr/>
            </a:lvl3pPr>
            <a:lvl4pPr marL="1600200" indent="-228600">
              <a:buClr>
                <a:schemeClr val="accent2"/>
              </a:buClr>
              <a:buSzPct val="70000"/>
              <a:buFont typeface="Wingdings" pitchFamily="2" charset="2"/>
              <a:buChar char="§"/>
              <a:defRPr/>
            </a:lvl4pPr>
            <a:lvl5pPr marL="2057400" indent="-228600">
              <a:buClr>
                <a:schemeClr val="accent2"/>
              </a:buClr>
              <a:buSzPct val="70000"/>
              <a:buFont typeface="Wingdings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B2B38F-5007-E34C-A080-DEC09A872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0B3A9-51DD-0E4A-A057-A63241D3BCE5}" type="datetime1">
              <a:rPr lang="en-US" smtClean="0"/>
              <a:t>3/22/2022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C9E92-EC12-F84F-8ADA-76F6FF0FA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8B7BA2-A9B8-9F4A-842F-CC6B060D5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3AB6-701B-C94F-9ABC-E3FFA64EC69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03AE762-C50C-C94D-BC61-F0A7873F46A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7680" y="486053"/>
            <a:ext cx="4246607" cy="366651"/>
          </a:xfrm>
        </p:spPr>
        <p:txBody>
          <a:bodyPr anchor="t">
            <a:normAutofit/>
          </a:bodyPr>
          <a:lstStyle>
            <a:lvl1pPr marL="0" indent="0">
              <a:buNone/>
              <a:defRPr sz="1400" b="0" i="0" spc="30" baseline="0">
                <a:solidFill>
                  <a:schemeClr val="tx1"/>
                </a:solidFill>
                <a:latin typeface="Source Sans Pro" panose="020B0503030403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8764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 type="obj">
  <p:cSld name="OBJEC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title"/>
          </p:nvPr>
        </p:nvSpPr>
        <p:spPr>
          <a:xfrm>
            <a:off x="312812" y="373491"/>
            <a:ext cx="11353800" cy="746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T Serif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5"/>
          <p:cNvSpPr txBox="1">
            <a:spLocks noGrp="1"/>
          </p:cNvSpPr>
          <p:nvPr>
            <p:ph type="body" idx="1"/>
          </p:nvPr>
        </p:nvSpPr>
        <p:spPr>
          <a:xfrm>
            <a:off x="320246" y="1253331"/>
            <a:ext cx="113538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/>
            </a:lvl1pPr>
            <a:lvl2pPr marL="914400" lvl="1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260"/>
              <a:buFont typeface="Noto Sans Symbols"/>
              <a:buChar char="▪"/>
              <a:defRPr/>
            </a:lvl2pPr>
            <a:lvl3pPr marL="1371600" lvl="2" indent="-29971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▪"/>
              <a:defRPr/>
            </a:lvl3pPr>
            <a:lvl4pPr marL="1828800" lvl="3" indent="-29083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Char char="▪"/>
              <a:defRPr/>
            </a:lvl4pPr>
            <a:lvl5pPr marL="2286000" lvl="4" indent="-29082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980"/>
              <a:buFont typeface="Noto Sans Symbols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5"/>
          <p:cNvSpPr txBox="1">
            <a:spLocks noGrp="1"/>
          </p:cNvSpPr>
          <p:nvPr>
            <p:ph type="ftr" idx="11"/>
          </p:nvPr>
        </p:nvSpPr>
        <p:spPr>
          <a:xfrm>
            <a:off x="7372695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5"/>
          <p:cNvSpPr txBox="1">
            <a:spLocks noGrp="1"/>
          </p:cNvSpPr>
          <p:nvPr>
            <p:ph type="sldNum" idx="12"/>
          </p:nvPr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Slide">
  <p:cSld name="8_Title Slid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6"/>
          <p:cNvSpPr txBox="1">
            <a:spLocks noGrp="1"/>
          </p:cNvSpPr>
          <p:nvPr>
            <p:ph type="ctrTitle"/>
          </p:nvPr>
        </p:nvSpPr>
        <p:spPr>
          <a:xfrm>
            <a:off x="341868" y="2612711"/>
            <a:ext cx="7261656" cy="1632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T Serif"/>
              <a:buNone/>
              <a:defRPr sz="6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6"/>
          <p:cNvSpPr txBox="1">
            <a:spLocks noGrp="1"/>
          </p:cNvSpPr>
          <p:nvPr>
            <p:ph type="body" idx="1"/>
          </p:nvPr>
        </p:nvSpPr>
        <p:spPr>
          <a:xfrm>
            <a:off x="341868" y="2198312"/>
            <a:ext cx="4246607" cy="36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0" i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36"/>
          <p:cNvSpPr txBox="1">
            <a:spLocks noGrp="1"/>
          </p:cNvSpPr>
          <p:nvPr>
            <p:ph type="ftr" idx="11"/>
          </p:nvPr>
        </p:nvSpPr>
        <p:spPr>
          <a:xfrm>
            <a:off x="7372695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6"/>
          <p:cNvSpPr txBox="1">
            <a:spLocks noGrp="1"/>
          </p:cNvSpPr>
          <p:nvPr>
            <p:ph type="sldNum" idx="12"/>
          </p:nvPr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Slide">
  <p:cSld name="6_Title Slide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8"/>
          <p:cNvSpPr/>
          <p:nvPr/>
        </p:nvSpPr>
        <p:spPr>
          <a:xfrm rot="10800000" flipH="1">
            <a:off x="0" y="5735636"/>
            <a:ext cx="12192000" cy="11223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38"/>
          <p:cNvSpPr txBox="1">
            <a:spLocks noGrp="1"/>
          </p:cNvSpPr>
          <p:nvPr>
            <p:ph type="ctrTitle"/>
          </p:nvPr>
        </p:nvSpPr>
        <p:spPr>
          <a:xfrm>
            <a:off x="325391" y="1908431"/>
            <a:ext cx="7830960" cy="1813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T Serif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3" name="Google Shape;73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32486" y="6122767"/>
            <a:ext cx="1873603" cy="41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20173" y="6114529"/>
            <a:ext cx="1400131" cy="42004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38"/>
          <p:cNvSpPr txBox="1">
            <a:spLocks noGrp="1"/>
          </p:cNvSpPr>
          <p:nvPr>
            <p:ph type="body" idx="1"/>
          </p:nvPr>
        </p:nvSpPr>
        <p:spPr>
          <a:xfrm>
            <a:off x="341868" y="1493948"/>
            <a:ext cx="7814483" cy="36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0" i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38"/>
          <p:cNvSpPr txBox="1">
            <a:spLocks noGrp="1"/>
          </p:cNvSpPr>
          <p:nvPr>
            <p:ph type="subTitle" idx="2"/>
          </p:nvPr>
        </p:nvSpPr>
        <p:spPr>
          <a:xfrm>
            <a:off x="341868" y="3993405"/>
            <a:ext cx="52080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7" name="Google Shape;77;p38"/>
          <p:cNvSpPr txBox="1">
            <a:spLocks noGrp="1"/>
          </p:cNvSpPr>
          <p:nvPr>
            <p:ph type="dt" idx="10"/>
          </p:nvPr>
        </p:nvSpPr>
        <p:spPr>
          <a:xfrm>
            <a:off x="341868" y="436850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D7D9D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Slide">
  <p:cSld name="7_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9"/>
          <p:cNvSpPr/>
          <p:nvPr/>
        </p:nvSpPr>
        <p:spPr>
          <a:xfrm>
            <a:off x="0" y="0"/>
            <a:ext cx="12200239" cy="6858000"/>
          </a:xfrm>
          <a:prstGeom prst="rect">
            <a:avLst/>
          </a:prstGeom>
          <a:solidFill>
            <a:srgbClr val="A9D4FE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9"/>
          <p:cNvSpPr/>
          <p:nvPr/>
        </p:nvSpPr>
        <p:spPr>
          <a:xfrm>
            <a:off x="-8239" y="5725297"/>
            <a:ext cx="12200239" cy="113270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9"/>
          <p:cNvSpPr txBox="1">
            <a:spLocks noGrp="1"/>
          </p:cNvSpPr>
          <p:nvPr>
            <p:ph type="ctrTitle"/>
          </p:nvPr>
        </p:nvSpPr>
        <p:spPr>
          <a:xfrm>
            <a:off x="341868" y="1770694"/>
            <a:ext cx="7261656" cy="1632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T Serif"/>
              <a:buNone/>
              <a:defRPr sz="6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9"/>
          <p:cNvSpPr txBox="1">
            <a:spLocks noGrp="1"/>
          </p:cNvSpPr>
          <p:nvPr>
            <p:ph type="body" idx="1"/>
          </p:nvPr>
        </p:nvSpPr>
        <p:spPr>
          <a:xfrm>
            <a:off x="341868" y="1356295"/>
            <a:ext cx="4246607" cy="36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0" i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83" name="Google Shape;83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52670" y="6124872"/>
            <a:ext cx="1384113" cy="4152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" name="Google Shape;84;p39"/>
          <p:cNvGrpSpPr/>
          <p:nvPr/>
        </p:nvGrpSpPr>
        <p:grpSpPr>
          <a:xfrm>
            <a:off x="432486" y="6116925"/>
            <a:ext cx="1873603" cy="415350"/>
            <a:chOff x="432486" y="6131005"/>
            <a:chExt cx="1873603" cy="415350"/>
          </a:xfrm>
        </p:grpSpPr>
        <p:pic>
          <p:nvPicPr>
            <p:cNvPr id="85" name="Google Shape;85;p3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32486" y="6131005"/>
              <a:ext cx="1873603" cy="415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39"/>
            <p:cNvPicPr preferRelativeResize="0"/>
            <p:nvPr/>
          </p:nvPicPr>
          <p:blipFill rotWithShape="1">
            <a:blip r:embed="rId4">
              <a:alphaModFix/>
            </a:blip>
            <a:srcRect l="25280" r="50096"/>
            <a:stretch/>
          </p:blipFill>
          <p:spPr>
            <a:xfrm>
              <a:off x="906162" y="6131005"/>
              <a:ext cx="461320" cy="4153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7" name="Google Shape;87;p39"/>
          <p:cNvSpPr txBox="1">
            <a:spLocks noGrp="1"/>
          </p:cNvSpPr>
          <p:nvPr>
            <p:ph type="dt" idx="10"/>
          </p:nvPr>
        </p:nvSpPr>
        <p:spPr>
          <a:xfrm>
            <a:off x="341868" y="436850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9"/>
          <p:cNvSpPr txBox="1">
            <a:spLocks noGrp="1"/>
          </p:cNvSpPr>
          <p:nvPr>
            <p:ph type="subTitle" idx="2"/>
          </p:nvPr>
        </p:nvSpPr>
        <p:spPr>
          <a:xfrm>
            <a:off x="341868" y="3993405"/>
            <a:ext cx="52080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Slide">
  <p:cSld name="10_Title Slide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0"/>
          <p:cNvSpPr/>
          <p:nvPr/>
        </p:nvSpPr>
        <p:spPr>
          <a:xfrm rot="10800000" flipH="1">
            <a:off x="0" y="5735636"/>
            <a:ext cx="12192000" cy="112236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40"/>
          <p:cNvSpPr txBox="1">
            <a:spLocks noGrp="1"/>
          </p:cNvSpPr>
          <p:nvPr>
            <p:ph type="ctrTitle"/>
          </p:nvPr>
        </p:nvSpPr>
        <p:spPr>
          <a:xfrm>
            <a:off x="325391" y="1908431"/>
            <a:ext cx="7830960" cy="1813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T Serif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2" name="Google Shape;92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32486" y="6122767"/>
            <a:ext cx="1873603" cy="41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20173" y="6114529"/>
            <a:ext cx="1400131" cy="42004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0"/>
          <p:cNvSpPr txBox="1">
            <a:spLocks noGrp="1"/>
          </p:cNvSpPr>
          <p:nvPr>
            <p:ph type="body" idx="1"/>
          </p:nvPr>
        </p:nvSpPr>
        <p:spPr>
          <a:xfrm>
            <a:off x="341868" y="1493948"/>
            <a:ext cx="7814483" cy="36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0" i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40"/>
          <p:cNvSpPr txBox="1">
            <a:spLocks noGrp="1"/>
          </p:cNvSpPr>
          <p:nvPr>
            <p:ph type="subTitle" idx="2"/>
          </p:nvPr>
        </p:nvSpPr>
        <p:spPr>
          <a:xfrm>
            <a:off x="341868" y="3993405"/>
            <a:ext cx="52080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40"/>
          <p:cNvSpPr txBox="1">
            <a:spLocks noGrp="1"/>
          </p:cNvSpPr>
          <p:nvPr>
            <p:ph type="dt" idx="10"/>
          </p:nvPr>
        </p:nvSpPr>
        <p:spPr>
          <a:xfrm>
            <a:off x="341868" y="436850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D7D9D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1"/>
          <p:cNvPicPr preferRelativeResize="0"/>
          <p:nvPr/>
        </p:nvPicPr>
        <p:blipFill rotWithShape="1">
          <a:blip r:embed="rId2">
            <a:alphaModFix/>
          </a:blip>
          <a:srcRect l="-1" r="14401" b="1440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9D4FE">
              <a:alpha val="7294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41"/>
          <p:cNvSpPr txBox="1">
            <a:spLocks noGrp="1"/>
          </p:cNvSpPr>
          <p:nvPr>
            <p:ph type="ctrTitle"/>
          </p:nvPr>
        </p:nvSpPr>
        <p:spPr>
          <a:xfrm>
            <a:off x="341868" y="1683430"/>
            <a:ext cx="7261656" cy="1632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T Serif"/>
              <a:buNone/>
              <a:defRPr sz="6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41"/>
          <p:cNvSpPr txBox="1">
            <a:spLocks noGrp="1"/>
          </p:cNvSpPr>
          <p:nvPr>
            <p:ph type="body" idx="1"/>
          </p:nvPr>
        </p:nvSpPr>
        <p:spPr>
          <a:xfrm>
            <a:off x="341868" y="1269031"/>
            <a:ext cx="4246607" cy="36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0" i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02" name="Google Shape;102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2486" y="5931243"/>
            <a:ext cx="2737549" cy="60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4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13774" y="6051214"/>
            <a:ext cx="1623008" cy="4869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41"/>
          <p:cNvCxnSpPr/>
          <p:nvPr/>
        </p:nvCxnSpPr>
        <p:spPr>
          <a:xfrm>
            <a:off x="419100" y="5548640"/>
            <a:ext cx="11353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5" name="Google Shape;105;p41"/>
          <p:cNvSpPr txBox="1">
            <a:spLocks noGrp="1"/>
          </p:cNvSpPr>
          <p:nvPr>
            <p:ph type="subTitle" idx="2"/>
          </p:nvPr>
        </p:nvSpPr>
        <p:spPr>
          <a:xfrm>
            <a:off x="341868" y="4099381"/>
            <a:ext cx="48524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6" name="Google Shape;106;p41"/>
          <p:cNvSpPr txBox="1">
            <a:spLocks noGrp="1"/>
          </p:cNvSpPr>
          <p:nvPr>
            <p:ph type="dt" idx="10"/>
          </p:nvPr>
        </p:nvSpPr>
        <p:spPr>
          <a:xfrm>
            <a:off x="341868" y="447448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42"/>
          <p:cNvGrpSpPr/>
          <p:nvPr/>
        </p:nvGrpSpPr>
        <p:grpSpPr>
          <a:xfrm>
            <a:off x="0" y="0"/>
            <a:ext cx="12192001" cy="6858000"/>
            <a:chOff x="0" y="0"/>
            <a:chExt cx="12192001" cy="6858000"/>
          </a:xfrm>
        </p:grpSpPr>
        <p:pic>
          <p:nvPicPr>
            <p:cNvPr id="109" name="Google Shape;109;p42" descr="Background pattern&#10;&#10;Description automatically generated"/>
            <p:cNvPicPr preferRelativeResize="0"/>
            <p:nvPr/>
          </p:nvPicPr>
          <p:blipFill rotWithShape="1">
            <a:blip r:embed="rId2">
              <a:alphaModFix/>
            </a:blip>
            <a:srcRect t="515" r="4391" b="63627"/>
            <a:stretch/>
          </p:blipFill>
          <p:spPr>
            <a:xfrm>
              <a:off x="1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" name="Google Shape;110;p4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A9D4FE">
                <a:alpha val="55294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1" name="Google Shape;111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2486" y="5931243"/>
            <a:ext cx="2737549" cy="60687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42"/>
          <p:cNvSpPr txBox="1">
            <a:spLocks noGrp="1"/>
          </p:cNvSpPr>
          <p:nvPr>
            <p:ph type="ctrTitle"/>
          </p:nvPr>
        </p:nvSpPr>
        <p:spPr>
          <a:xfrm>
            <a:off x="341868" y="1683430"/>
            <a:ext cx="7261656" cy="1632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T Serif"/>
              <a:buNone/>
              <a:defRPr sz="6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42"/>
          <p:cNvSpPr txBox="1">
            <a:spLocks noGrp="1"/>
          </p:cNvSpPr>
          <p:nvPr>
            <p:ph type="body" idx="1"/>
          </p:nvPr>
        </p:nvSpPr>
        <p:spPr>
          <a:xfrm>
            <a:off x="341868" y="1269031"/>
            <a:ext cx="4246607" cy="366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 b="0" i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14" name="Google Shape;114;p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13774" y="6051214"/>
            <a:ext cx="1623008" cy="486903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2"/>
          <p:cNvSpPr txBox="1">
            <a:spLocks noGrp="1"/>
          </p:cNvSpPr>
          <p:nvPr>
            <p:ph type="subTitle" idx="2"/>
          </p:nvPr>
        </p:nvSpPr>
        <p:spPr>
          <a:xfrm>
            <a:off x="341868" y="4099381"/>
            <a:ext cx="48524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6" name="Google Shape;116;p42"/>
          <p:cNvSpPr txBox="1">
            <a:spLocks noGrp="1"/>
          </p:cNvSpPr>
          <p:nvPr>
            <p:ph type="dt" idx="10"/>
          </p:nvPr>
        </p:nvSpPr>
        <p:spPr>
          <a:xfrm>
            <a:off x="341868" y="447448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7" name="Google Shape;117;p42"/>
          <p:cNvCxnSpPr/>
          <p:nvPr/>
        </p:nvCxnSpPr>
        <p:spPr>
          <a:xfrm>
            <a:off x="419100" y="5548640"/>
            <a:ext cx="11353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>
            <a:spLocks noGrp="1"/>
          </p:cNvSpPr>
          <p:nvPr>
            <p:ph type="title"/>
          </p:nvPr>
        </p:nvSpPr>
        <p:spPr>
          <a:xfrm>
            <a:off x="310376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T Serif"/>
              <a:buNone/>
              <a:defRPr sz="36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9"/>
          <p:cNvSpPr txBox="1">
            <a:spLocks noGrp="1"/>
          </p:cNvSpPr>
          <p:nvPr>
            <p:ph type="body" idx="1"/>
          </p:nvPr>
        </p:nvSpPr>
        <p:spPr>
          <a:xfrm>
            <a:off x="310376" y="1825625"/>
            <a:ext cx="1146252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9"/>
          <p:cNvSpPr txBox="1">
            <a:spLocks noGrp="1"/>
          </p:cNvSpPr>
          <p:nvPr>
            <p:ph type="dt" idx="10"/>
          </p:nvPr>
        </p:nvSpPr>
        <p:spPr>
          <a:xfrm>
            <a:off x="32524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9"/>
          <p:cNvSpPr txBox="1">
            <a:spLocks noGrp="1"/>
          </p:cNvSpPr>
          <p:nvPr>
            <p:ph type="ftr" idx="11"/>
          </p:nvPr>
        </p:nvSpPr>
        <p:spPr>
          <a:xfrm>
            <a:off x="738073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sldNum" idx="12"/>
          </p:nvPr>
        </p:nvSpPr>
        <p:spPr>
          <a:xfrm>
            <a:off x="11483006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6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264">
          <p15:clr>
            <a:srgbClr val="F26B43"/>
          </p15:clr>
        </p15:guide>
        <p15:guide id="3" pos="74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a.gov/records/download-your-irs-1095-b" TargetMode="Externa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a.gov/records/download-your-irs-1095-b" TargetMode="Externa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a.gov/records/download-your-irs-1095-b" TargetMode="Externa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dirty="0"/>
              <a:t>Sprint 4 Design Review</a:t>
            </a:r>
            <a:endParaRPr dirty="0"/>
          </a:p>
        </p:txBody>
      </p:sp>
      <p:sp>
        <p:nvSpPr>
          <p:cNvPr id="181" name="Google Shape;181;p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 dirty="0"/>
              <a:t>1095-B TAX DOCUMENT</a:t>
            </a:r>
            <a:endParaRPr dirty="0"/>
          </a:p>
        </p:txBody>
      </p:sp>
      <p:sp>
        <p:nvSpPr>
          <p:cNvPr id="180" name="Google Shape;180;p1"/>
          <p:cNvSpPr txBox="1">
            <a:spLocks noGrp="1"/>
          </p:cNvSpPr>
          <p:nvPr>
            <p:ph type="subTitle" idx="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dirty="0"/>
              <a:t>Friday, March 18, 2022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E35064C-132A-BA49-BF08-C58B25893D77}"/>
              </a:ext>
            </a:extLst>
          </p:cNvPr>
          <p:cNvSpPr txBox="1">
            <a:spLocks/>
          </p:cNvSpPr>
          <p:nvPr/>
        </p:nvSpPr>
        <p:spPr>
          <a:xfrm>
            <a:off x="11521463" y="6410593"/>
            <a:ext cx="40605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213AB6-701B-C94F-9ABC-E3FFA64EC69F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pPr/>
              <a:t>10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Google Shape;386;p20">
            <a:extLst>
              <a:ext uri="{FF2B5EF4-FFF2-40B4-BE49-F238E27FC236}">
                <a16:creationId xmlns:a16="http://schemas.microsoft.com/office/drawing/2014/main" id="{D8439214-2541-3947-A43A-80FFBB728000}"/>
              </a:ext>
            </a:extLst>
          </p:cNvPr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sym typeface="Source Sans Pro"/>
              </a:rPr>
              <a:t>Design</a:t>
            </a:r>
            <a:endParaRPr lang="en-US" dirty="0"/>
          </a:p>
        </p:txBody>
      </p:sp>
      <p:sp>
        <p:nvSpPr>
          <p:cNvPr id="12" name="Google Shape;178;p3">
            <a:extLst>
              <a:ext uri="{FF2B5EF4-FFF2-40B4-BE49-F238E27FC236}">
                <a16:creationId xmlns:a16="http://schemas.microsoft.com/office/drawing/2014/main" id="{DB76EB5C-DEAC-D746-97F5-23416BE0E529}"/>
              </a:ext>
            </a:extLst>
          </p:cNvPr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4CA800D-D828-9845-82E4-78EACA08CA2F}"/>
              </a:ext>
            </a:extLst>
          </p:cNvPr>
          <p:cNvSpPr txBox="1">
            <a:spLocks/>
          </p:cNvSpPr>
          <p:nvPr/>
        </p:nvSpPr>
        <p:spPr>
          <a:xfrm>
            <a:off x="8649328" y="118232"/>
            <a:ext cx="3278187" cy="440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92A1F5F-1F99-4E00-8897-9C7B5FFAA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350" y="-816"/>
            <a:ext cx="7316657" cy="16014368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17803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E35064C-132A-BA49-BF08-C58B25893D77}"/>
              </a:ext>
            </a:extLst>
          </p:cNvPr>
          <p:cNvSpPr txBox="1">
            <a:spLocks/>
          </p:cNvSpPr>
          <p:nvPr/>
        </p:nvSpPr>
        <p:spPr>
          <a:xfrm>
            <a:off x="11521463" y="6410593"/>
            <a:ext cx="40605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213AB6-701B-C94F-9ABC-E3FFA64EC69F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pPr/>
              <a:t>11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Google Shape;386;p20">
            <a:extLst>
              <a:ext uri="{FF2B5EF4-FFF2-40B4-BE49-F238E27FC236}">
                <a16:creationId xmlns:a16="http://schemas.microsoft.com/office/drawing/2014/main" id="{D8439214-2541-3947-A43A-80FFBB728000}"/>
              </a:ext>
            </a:extLst>
          </p:cNvPr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sym typeface="Source Sans Pro"/>
              </a:rPr>
              <a:t>Design</a:t>
            </a:r>
            <a:endParaRPr lang="en-US" dirty="0"/>
          </a:p>
        </p:txBody>
      </p:sp>
      <p:sp>
        <p:nvSpPr>
          <p:cNvPr id="12" name="Google Shape;178;p3">
            <a:extLst>
              <a:ext uri="{FF2B5EF4-FFF2-40B4-BE49-F238E27FC236}">
                <a16:creationId xmlns:a16="http://schemas.microsoft.com/office/drawing/2014/main" id="{DB76EB5C-DEAC-D746-97F5-23416BE0E529}"/>
              </a:ext>
            </a:extLst>
          </p:cNvPr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4CA800D-D828-9845-82E4-78EACA08CA2F}"/>
              </a:ext>
            </a:extLst>
          </p:cNvPr>
          <p:cNvSpPr txBox="1">
            <a:spLocks/>
          </p:cNvSpPr>
          <p:nvPr/>
        </p:nvSpPr>
        <p:spPr>
          <a:xfrm>
            <a:off x="8649328" y="118232"/>
            <a:ext cx="3278187" cy="440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92A1F5F-1F99-4E00-8897-9C7B5FFAA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350" y="-4644254"/>
            <a:ext cx="7316657" cy="16014368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07878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4257B-3F90-4742-A1BE-5686F1379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12" y="443723"/>
            <a:ext cx="7657296" cy="746983"/>
          </a:xfrm>
        </p:spPr>
        <p:txBody>
          <a:bodyPr/>
          <a:lstStyle/>
          <a:p>
            <a:r>
              <a:rPr lang="en-US" dirty="0">
                <a:latin typeface="PT Serif"/>
              </a:rPr>
              <a:t>Error States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0FD14-F0B3-2148-B15C-1F3EDAD91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481" y="1366864"/>
            <a:ext cx="3006319" cy="4767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PT Serif"/>
              </a:rPr>
              <a:t>No previous year health coverage found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E35064C-132A-BA49-BF08-C58B25893D77}"/>
              </a:ext>
            </a:extLst>
          </p:cNvPr>
          <p:cNvSpPr txBox="1">
            <a:spLocks/>
          </p:cNvSpPr>
          <p:nvPr/>
        </p:nvSpPr>
        <p:spPr>
          <a:xfrm>
            <a:off x="11521463" y="6410593"/>
            <a:ext cx="40605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213AB6-701B-C94F-9ABC-E3FFA64EC69F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pPr/>
              <a:t>12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Google Shape;386;p20">
            <a:extLst>
              <a:ext uri="{FF2B5EF4-FFF2-40B4-BE49-F238E27FC236}">
                <a16:creationId xmlns:a16="http://schemas.microsoft.com/office/drawing/2014/main" id="{D8439214-2541-3947-A43A-80FFBB728000}"/>
              </a:ext>
            </a:extLst>
          </p:cNvPr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sym typeface="Source Sans Pro"/>
              </a:rPr>
              <a:t>Design</a:t>
            </a:r>
            <a:endParaRPr lang="en-US"/>
          </a:p>
        </p:txBody>
      </p:sp>
      <p:sp>
        <p:nvSpPr>
          <p:cNvPr id="12" name="Google Shape;178;p3">
            <a:extLst>
              <a:ext uri="{FF2B5EF4-FFF2-40B4-BE49-F238E27FC236}">
                <a16:creationId xmlns:a16="http://schemas.microsoft.com/office/drawing/2014/main" id="{DB76EB5C-DEAC-D746-97F5-23416BE0E529}"/>
              </a:ext>
            </a:extLst>
          </p:cNvPr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4CA800D-D828-9845-82E4-78EACA08CA2F}"/>
              </a:ext>
            </a:extLst>
          </p:cNvPr>
          <p:cNvSpPr txBox="1">
            <a:spLocks/>
          </p:cNvSpPr>
          <p:nvPr/>
        </p:nvSpPr>
        <p:spPr>
          <a:xfrm>
            <a:off x="8649328" y="118232"/>
            <a:ext cx="3278187" cy="440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8C91DC0-F8E8-4B4F-A64E-204621833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337" y="-1438"/>
            <a:ext cx="7254890" cy="16493703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25567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4257B-3F90-4742-A1BE-5686F1379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12" y="443723"/>
            <a:ext cx="7657296" cy="746983"/>
          </a:xfrm>
        </p:spPr>
        <p:txBody>
          <a:bodyPr/>
          <a:lstStyle/>
          <a:p>
            <a:r>
              <a:rPr lang="en-US" dirty="0">
                <a:latin typeface="PT Serif"/>
              </a:rPr>
              <a:t>Error States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0FD14-F0B3-2148-B15C-1F3EDAD91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481" y="1366864"/>
            <a:ext cx="3006319" cy="4767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PT Serif"/>
              </a:rPr>
              <a:t>Technical error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E35064C-132A-BA49-BF08-C58B25893D77}"/>
              </a:ext>
            </a:extLst>
          </p:cNvPr>
          <p:cNvSpPr txBox="1">
            <a:spLocks/>
          </p:cNvSpPr>
          <p:nvPr/>
        </p:nvSpPr>
        <p:spPr>
          <a:xfrm>
            <a:off x="11521463" y="6410593"/>
            <a:ext cx="40605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213AB6-701B-C94F-9ABC-E3FFA64EC69F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pPr/>
              <a:t>13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Google Shape;386;p20">
            <a:extLst>
              <a:ext uri="{FF2B5EF4-FFF2-40B4-BE49-F238E27FC236}">
                <a16:creationId xmlns:a16="http://schemas.microsoft.com/office/drawing/2014/main" id="{D8439214-2541-3947-A43A-80FFBB728000}"/>
              </a:ext>
            </a:extLst>
          </p:cNvPr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sym typeface="Source Sans Pro"/>
              </a:rPr>
              <a:t>Design</a:t>
            </a:r>
            <a:endParaRPr lang="en-US" dirty="0"/>
          </a:p>
        </p:txBody>
      </p:sp>
      <p:sp>
        <p:nvSpPr>
          <p:cNvPr id="12" name="Google Shape;178;p3">
            <a:extLst>
              <a:ext uri="{FF2B5EF4-FFF2-40B4-BE49-F238E27FC236}">
                <a16:creationId xmlns:a16="http://schemas.microsoft.com/office/drawing/2014/main" id="{DB76EB5C-DEAC-D746-97F5-23416BE0E529}"/>
              </a:ext>
            </a:extLst>
          </p:cNvPr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4CA800D-D828-9845-82E4-78EACA08CA2F}"/>
              </a:ext>
            </a:extLst>
          </p:cNvPr>
          <p:cNvSpPr txBox="1">
            <a:spLocks/>
          </p:cNvSpPr>
          <p:nvPr/>
        </p:nvSpPr>
        <p:spPr>
          <a:xfrm>
            <a:off x="8649328" y="118232"/>
            <a:ext cx="3278187" cy="440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56155BC-E1F8-41E1-A670-4D68B06BA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356" y="-1439"/>
            <a:ext cx="7262043" cy="17183818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67693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4257B-3F90-4742-A1BE-5686F1379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12" y="405623"/>
            <a:ext cx="3039988" cy="1279569"/>
          </a:xfrm>
        </p:spPr>
        <p:txBody>
          <a:bodyPr>
            <a:normAutofit/>
          </a:bodyPr>
          <a:lstStyle/>
          <a:p>
            <a:r>
              <a:rPr lang="en-US" dirty="0">
                <a:latin typeface="PT Serif"/>
              </a:rPr>
              <a:t>Confirmation</a:t>
            </a:r>
            <a:br>
              <a:rPr lang="en-US" dirty="0">
                <a:latin typeface="PT Serif"/>
              </a:rPr>
            </a:br>
            <a:r>
              <a:rPr lang="en-US" dirty="0">
                <a:latin typeface="PT Serif"/>
              </a:rPr>
              <a:t>State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0FD14-F0B3-2148-B15C-1F3EDAD91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481" y="1805354"/>
            <a:ext cx="3006319" cy="43294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PT Serif"/>
              </a:rPr>
              <a:t>If technically possible, confirmation state for successful download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E35064C-132A-BA49-BF08-C58B25893D77}"/>
              </a:ext>
            </a:extLst>
          </p:cNvPr>
          <p:cNvSpPr txBox="1">
            <a:spLocks/>
          </p:cNvSpPr>
          <p:nvPr/>
        </p:nvSpPr>
        <p:spPr>
          <a:xfrm>
            <a:off x="11521463" y="6410593"/>
            <a:ext cx="40605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213AB6-701B-C94F-9ABC-E3FFA64EC69F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pPr/>
              <a:t>14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Google Shape;386;p20">
            <a:extLst>
              <a:ext uri="{FF2B5EF4-FFF2-40B4-BE49-F238E27FC236}">
                <a16:creationId xmlns:a16="http://schemas.microsoft.com/office/drawing/2014/main" id="{D8439214-2541-3947-A43A-80FFBB728000}"/>
              </a:ext>
            </a:extLst>
          </p:cNvPr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sym typeface="Source Sans Pro"/>
              </a:rPr>
              <a:t>Design</a:t>
            </a:r>
            <a:endParaRPr lang="en-US" dirty="0"/>
          </a:p>
        </p:txBody>
      </p:sp>
      <p:sp>
        <p:nvSpPr>
          <p:cNvPr id="12" name="Google Shape;178;p3">
            <a:extLst>
              <a:ext uri="{FF2B5EF4-FFF2-40B4-BE49-F238E27FC236}">
                <a16:creationId xmlns:a16="http://schemas.microsoft.com/office/drawing/2014/main" id="{DB76EB5C-DEAC-D746-97F5-23416BE0E529}"/>
              </a:ext>
            </a:extLst>
          </p:cNvPr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4CA800D-D828-9845-82E4-78EACA08CA2F}"/>
              </a:ext>
            </a:extLst>
          </p:cNvPr>
          <p:cNvSpPr txBox="1">
            <a:spLocks/>
          </p:cNvSpPr>
          <p:nvPr/>
        </p:nvSpPr>
        <p:spPr>
          <a:xfrm>
            <a:off x="8649328" y="118232"/>
            <a:ext cx="3278187" cy="440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6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A755BDE-4564-4E9A-B00F-4917B838E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6903" y="-1438"/>
            <a:ext cx="7260136" cy="16860327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361470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66"/>
          <p:cNvSpPr txBox="1">
            <a:spLocks noGrp="1"/>
          </p:cNvSpPr>
          <p:nvPr>
            <p:ph type="body" idx="1"/>
          </p:nvPr>
        </p:nvSpPr>
        <p:spPr>
          <a:xfrm>
            <a:off x="320246" y="1937365"/>
            <a:ext cx="8597114" cy="3667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lang="en-US" dirty="0"/>
              <a:t>Confirm and review unauthenticated content and design</a:t>
            </a:r>
            <a:br>
              <a:rPr lang="en-US" dirty="0"/>
            </a:br>
            <a:r>
              <a:rPr lang="en-US" dirty="0"/>
              <a:t>updates made to staging by the sitewide team </a:t>
            </a:r>
          </a:p>
          <a:p>
            <a:pPr marL="457200" lvl="0" indent="-3175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</a:pPr>
            <a:r>
              <a:rPr lang="en-US" dirty="0"/>
              <a:t>Send Tracey 1095-B Tax Form Fact Sheet doc for review</a:t>
            </a:r>
          </a:p>
          <a:p>
            <a:pPr marL="457200" lvl="0" indent="-3175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</a:pPr>
            <a:endParaRPr dirty="0"/>
          </a:p>
        </p:txBody>
      </p:sp>
      <p:sp>
        <p:nvSpPr>
          <p:cNvPr id="642" name="Google Shape;642;p66"/>
          <p:cNvSpPr txBox="1"/>
          <p:nvPr/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15</a:t>
            </a:fld>
            <a:endParaRPr sz="1200" b="0" i="0" u="none" strike="noStrike" cap="none">
              <a:solidFill>
                <a:srgbClr val="8A8A8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43" name="Google Shape;643;p66"/>
          <p:cNvSpPr txBox="1"/>
          <p:nvPr/>
        </p:nvSpPr>
        <p:spPr>
          <a:xfrm>
            <a:off x="410079" y="750806"/>
            <a:ext cx="10159313" cy="1012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T Serif"/>
              <a:buNone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Next Steps</a:t>
            </a:r>
            <a:endParaRPr sz="3200" b="0" i="0" u="none" strike="noStrike" cap="none" dirty="0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647" name="Google Shape;647;p66"/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C74"/>
              </a:buClr>
              <a:buSzPts val="1200"/>
              <a:buFont typeface="Source Sans Pro"/>
              <a:buNone/>
            </a:pPr>
            <a:r>
              <a:rPr lang="en-US" sz="1200" b="0" i="0" u="none" strike="noStrike" cap="none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Design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66"/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1071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823D-8D77-4B4A-AED9-32FF59A50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A3333B-2B1B-314B-8F40-BDD5287949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213AB6-701B-C94F-9ABC-E3FFA64EC69F}" type="slidenum">
              <a:rPr lang="en-US" smtClean="0">
                <a:latin typeface="Source Sans Pro" panose="020B0503030403020204" pitchFamily="34" charset="0"/>
              </a:rPr>
              <a:pPr/>
              <a:t>2</a:t>
            </a:fld>
            <a:endParaRPr lang="en-US">
              <a:latin typeface="Source Sans Pro" panose="020B05030304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0D666-F3B5-4E43-8FE3-F8BC1B0927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9100" y="1405206"/>
            <a:ext cx="324819" cy="2531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100" dirty="0"/>
              <a:t>01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6D6E8F-4C32-5647-8292-1CC22CDA17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2488" y="1300635"/>
            <a:ext cx="5243512" cy="598343"/>
          </a:xfrm>
        </p:spPr>
        <p:txBody>
          <a:bodyPr>
            <a:normAutofit/>
          </a:bodyPr>
          <a:lstStyle/>
          <a:p>
            <a:r>
              <a:rPr lang="en-US" dirty="0" err="1"/>
              <a:t>VAnotify</a:t>
            </a:r>
            <a:r>
              <a:rPr lang="en-US" dirty="0"/>
              <a:t> Email &amp; SMS updates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C414BF2-952C-7042-A881-9311559F87B3}"/>
              </a:ext>
            </a:extLst>
          </p:cNvPr>
          <p:cNvSpPr txBox="1">
            <a:spLocks/>
          </p:cNvSpPr>
          <p:nvPr/>
        </p:nvSpPr>
        <p:spPr>
          <a:xfrm>
            <a:off x="419100" y="2218686"/>
            <a:ext cx="324819" cy="25319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1" i="0" kern="1200">
                <a:solidFill>
                  <a:schemeClr val="accent2"/>
                </a:solidFill>
                <a:latin typeface="Source Sans Pro Semibold" panose="020B0503030403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PT Serif" panose="020A0603040505020204" pitchFamily="18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PT Serif" panose="020A0603040505020204" pitchFamily="18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PT Serif" panose="020A0603040505020204" pitchFamily="18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PT Serif" panose="020A0603040505020204" pitchFamily="18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02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2AF577D-99A9-E04D-BA7F-70C6944A4475}"/>
              </a:ext>
            </a:extLst>
          </p:cNvPr>
          <p:cNvSpPr txBox="1">
            <a:spLocks/>
          </p:cNvSpPr>
          <p:nvPr/>
        </p:nvSpPr>
        <p:spPr>
          <a:xfrm>
            <a:off x="852488" y="2123515"/>
            <a:ext cx="4201426" cy="440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PT Serif" panose="020A0603040505020204" pitchFamily="18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PT Serif" panose="020A0603040505020204" pitchFamily="18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PT Serif" panose="020A0603040505020204" pitchFamily="18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PT Serif" panose="020A0603040505020204" pitchFamily="18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PT Serif" panose="020A0603040505020204" pitchFamily="18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303A46"/>
                </a:solidFill>
              </a:rPr>
              <a:t>Design Updates</a:t>
            </a:r>
          </a:p>
        </p:txBody>
      </p:sp>
      <p:sp>
        <p:nvSpPr>
          <p:cNvPr id="14" name="Google Shape;386;p20">
            <a:extLst>
              <a:ext uri="{FF2B5EF4-FFF2-40B4-BE49-F238E27FC236}">
                <a16:creationId xmlns:a16="http://schemas.microsoft.com/office/drawing/2014/main" id="{16A20A4C-8394-4946-8256-89207FB00DF6}"/>
              </a:ext>
            </a:extLst>
          </p:cNvPr>
          <p:cNvSpPr txBox="1"/>
          <p:nvPr/>
        </p:nvSpPr>
        <p:spPr>
          <a:xfrm>
            <a:off x="8917360" y="6408650"/>
            <a:ext cx="272346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47C74"/>
                </a:solidFill>
                <a:latin typeface="Source Sans Pro"/>
                <a:sym typeface="Source Sans Pro"/>
              </a:rPr>
              <a:t>Agenda</a:t>
            </a:r>
            <a:endParaRPr/>
          </a:p>
        </p:txBody>
      </p:sp>
      <p:sp>
        <p:nvSpPr>
          <p:cNvPr id="15" name="Google Shape;178;p3">
            <a:extLst>
              <a:ext uri="{FF2B5EF4-FFF2-40B4-BE49-F238E27FC236}">
                <a16:creationId xmlns:a16="http://schemas.microsoft.com/office/drawing/2014/main" id="{42E1938D-8D2F-D342-846E-BF627919AB1D}"/>
              </a:ext>
            </a:extLst>
          </p:cNvPr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03-17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6893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66"/>
          <p:cNvSpPr txBox="1"/>
          <p:nvPr/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3</a:t>
            </a:fld>
            <a:endParaRPr sz="1200" b="0" i="0" u="none" strike="noStrike" cap="none">
              <a:solidFill>
                <a:srgbClr val="8A8A8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47" name="Google Shape;647;p66"/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C74"/>
              </a:buClr>
              <a:buSzPts val="1200"/>
              <a:buFont typeface="Source Sans Pro"/>
              <a:buNone/>
            </a:pPr>
            <a:r>
              <a:rPr lang="en-US" sz="1200" b="0" i="0" u="none" strike="noStrike" cap="none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Design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66"/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03-17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BC59FC-7885-4514-8C97-BDFEB74DB8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868" y="2612711"/>
            <a:ext cx="7715204" cy="1632577"/>
          </a:xfrm>
        </p:spPr>
        <p:txBody>
          <a:bodyPr/>
          <a:lstStyle/>
          <a:p>
            <a:r>
              <a:rPr lang="en-US" dirty="0" err="1">
                <a:solidFill>
                  <a:srgbClr val="FDFFFD"/>
                </a:solidFill>
              </a:rPr>
              <a:t>VAnotify</a:t>
            </a:r>
            <a:r>
              <a:rPr lang="en-US" dirty="0">
                <a:solidFill>
                  <a:srgbClr val="FDFFFD"/>
                </a:solidFill>
              </a:rPr>
              <a:t> Email &amp; SMS updates</a:t>
            </a:r>
          </a:p>
        </p:txBody>
      </p:sp>
    </p:spTree>
    <p:extLst>
      <p:ext uri="{BB962C8B-B14F-4D97-AF65-F5344CB8AC3E}">
        <p14:creationId xmlns:p14="http://schemas.microsoft.com/office/powerpoint/2010/main" val="3810814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4257B-3F90-4742-A1BE-5686F1379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11" y="443723"/>
            <a:ext cx="10794459" cy="746983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PT Serif"/>
              </a:rPr>
              <a:t>VAnotify</a:t>
            </a:r>
            <a:r>
              <a:rPr lang="en-US" dirty="0">
                <a:latin typeface="PT Serif"/>
              </a:rPr>
              <a:t> Email &amp; SMS</a:t>
            </a:r>
            <a:r>
              <a:rPr lang="en-US" dirty="0"/>
              <a:t>: Initial Announcement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0FD14-F0B3-2148-B15C-1F3EDAD91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481" y="1366864"/>
            <a:ext cx="6912572" cy="476793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1200" b="1" dirty="0"/>
              <a:t>Email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200" b="1" dirty="0"/>
              <a:t>From:</a:t>
            </a:r>
            <a:r>
              <a:rPr lang="en-US" sz="1200" dirty="0"/>
              <a:t> U.S. Department of Veteran Affairs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200" b="1" dirty="0"/>
              <a:t>Subject:</a:t>
            </a:r>
            <a:r>
              <a:rPr lang="en-US" sz="1200" dirty="0"/>
              <a:t> </a:t>
            </a:r>
            <a:r>
              <a:rPr lang="en-US" sz="1200" dirty="0">
                <a:highlight>
                  <a:srgbClr val="FFFF00"/>
                </a:highlight>
              </a:rPr>
              <a:t>Your IRS 1095-B tax form is now available online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Dear [</a:t>
            </a:r>
            <a:r>
              <a:rPr lang="en-US" sz="1200" dirty="0" err="1"/>
              <a:t>First_Name</a:t>
            </a:r>
            <a:r>
              <a:rPr lang="en-US" sz="1200" dirty="0"/>
              <a:t>],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In an effort to reduce paper and provide more convenient options for Veterans to access documents, we have now made the IRS 1095-B tax form </a:t>
            </a:r>
            <a:r>
              <a:rPr lang="en-US" sz="1200" dirty="0">
                <a:highlight>
                  <a:srgbClr val="FFFF00"/>
                </a:highlight>
              </a:rPr>
              <a:t>(proof of health coverage)</a:t>
            </a:r>
            <a:r>
              <a:rPr lang="en-US" sz="1200" dirty="0"/>
              <a:t> available online for download from your records on Va.gov. Visit </a:t>
            </a:r>
            <a:r>
              <a:rPr lang="en-US" sz="1200" u="sng" dirty="0">
                <a:hlinkClick r:id="rId2"/>
              </a:rPr>
              <a:t>https://www.va.gov/records/download-your-irs-1095-b</a:t>
            </a:r>
            <a:r>
              <a:rPr lang="en-US" sz="1200" dirty="0"/>
              <a:t> to download </a:t>
            </a:r>
            <a:r>
              <a:rPr lang="en-US" sz="1200" dirty="0">
                <a:highlight>
                  <a:srgbClr val="FFFF00"/>
                </a:highlight>
              </a:rPr>
              <a:t>and/or print </a:t>
            </a:r>
            <a:r>
              <a:rPr lang="en-US" sz="1200" dirty="0"/>
              <a:t>a copy of this form.</a:t>
            </a:r>
          </a:p>
          <a:p>
            <a:pPr marL="0" indent="0">
              <a:lnSpc>
                <a:spcPct val="170000"/>
              </a:lnSpc>
              <a:buNone/>
            </a:pPr>
            <a:endParaRPr lang="en-US" sz="1200" dirty="0"/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Thank you,</a:t>
            </a:r>
            <a:br>
              <a:rPr lang="en-US" sz="1200" dirty="0"/>
            </a:br>
            <a:r>
              <a:rPr lang="en-US" sz="1200" dirty="0"/>
              <a:t>VA.gov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E35064C-132A-BA49-BF08-C58B25893D77}"/>
              </a:ext>
            </a:extLst>
          </p:cNvPr>
          <p:cNvSpPr txBox="1">
            <a:spLocks/>
          </p:cNvSpPr>
          <p:nvPr/>
        </p:nvSpPr>
        <p:spPr>
          <a:xfrm>
            <a:off x="11521463" y="6410593"/>
            <a:ext cx="40605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213AB6-701B-C94F-9ABC-E3FFA64EC69F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pPr/>
              <a:t>4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Google Shape;386;p20">
            <a:extLst>
              <a:ext uri="{FF2B5EF4-FFF2-40B4-BE49-F238E27FC236}">
                <a16:creationId xmlns:a16="http://schemas.microsoft.com/office/drawing/2014/main" id="{D8439214-2541-3947-A43A-80FFBB728000}"/>
              </a:ext>
            </a:extLst>
          </p:cNvPr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47C74"/>
                </a:solidFill>
                <a:latin typeface="Source Sans Pro"/>
                <a:ea typeface="Source Sans Pro"/>
                <a:sym typeface="Source Sans Pro"/>
              </a:rPr>
              <a:t>Research</a:t>
            </a:r>
            <a:endParaRPr/>
          </a:p>
        </p:txBody>
      </p:sp>
      <p:sp>
        <p:nvSpPr>
          <p:cNvPr id="12" name="Google Shape;178;p3">
            <a:extLst>
              <a:ext uri="{FF2B5EF4-FFF2-40B4-BE49-F238E27FC236}">
                <a16:creationId xmlns:a16="http://schemas.microsoft.com/office/drawing/2014/main" id="{DB76EB5C-DEAC-D746-97F5-23416BE0E529}"/>
              </a:ext>
            </a:extLst>
          </p:cNvPr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4CA800D-D828-9845-82E4-78EACA08CA2F}"/>
              </a:ext>
            </a:extLst>
          </p:cNvPr>
          <p:cNvSpPr txBox="1">
            <a:spLocks/>
          </p:cNvSpPr>
          <p:nvPr/>
        </p:nvSpPr>
        <p:spPr>
          <a:xfrm>
            <a:off x="8649328" y="118232"/>
            <a:ext cx="3278187" cy="440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B9B4603-7CFF-CE44-9F9F-CF16D2DC5061}"/>
              </a:ext>
            </a:extLst>
          </p:cNvPr>
          <p:cNvSpPr txBox="1">
            <a:spLocks/>
          </p:cNvSpPr>
          <p:nvPr/>
        </p:nvSpPr>
        <p:spPr>
          <a:xfrm>
            <a:off x="7970177" y="1366864"/>
            <a:ext cx="3802723" cy="47679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20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1430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6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6002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4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0574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4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170000"/>
              </a:lnSpc>
              <a:buFont typeface="Wingdings" pitchFamily="2" charset="2"/>
              <a:buNone/>
            </a:pPr>
            <a:r>
              <a:rPr lang="en-US" sz="1200" b="1" dirty="0"/>
              <a:t>SMS</a:t>
            </a:r>
            <a:endParaRPr lang="en-US" dirty="0"/>
          </a:p>
          <a:p>
            <a:pPr marL="0" indent="0">
              <a:lnSpc>
                <a:spcPct val="150000"/>
              </a:lnSpc>
              <a:buFont typeface="Wingdings" pitchFamily="2" charset="2"/>
              <a:buNone/>
            </a:pPr>
            <a:r>
              <a:rPr lang="en-US" sz="1200" dirty="0"/>
              <a:t>U.S. Department of Veteran Affairs: Now you can get your IRS 1095-B tax form (proof of health coverage) online. To download, visit: </a:t>
            </a:r>
            <a:r>
              <a:rPr lang="en-US" sz="1200" dirty="0">
                <a:hlinkClick r:id="rId2"/>
              </a:rPr>
              <a:t>https://www.va.gov/records/download-your-irs-1095-b</a:t>
            </a:r>
            <a:r>
              <a:rPr lang="en-US" sz="1200" u="sng" dirty="0"/>
              <a:t>.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697926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4257B-3F90-4742-A1BE-5686F1379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11" y="443723"/>
            <a:ext cx="10364153" cy="746983"/>
          </a:xfrm>
        </p:spPr>
        <p:txBody>
          <a:bodyPr>
            <a:normAutofit/>
          </a:bodyPr>
          <a:lstStyle/>
          <a:p>
            <a:r>
              <a:rPr lang="en-US" dirty="0" err="1">
                <a:latin typeface="PT Serif"/>
              </a:rPr>
              <a:t>VAnotify</a:t>
            </a:r>
            <a:r>
              <a:rPr lang="en-US" dirty="0"/>
              <a:t> Email &amp; SMS</a:t>
            </a:r>
            <a:r>
              <a:rPr lang="en-US" dirty="0">
                <a:latin typeface="PT Serif"/>
              </a:rPr>
              <a:t>:</a:t>
            </a:r>
            <a:r>
              <a:rPr lang="en-US" dirty="0"/>
              <a:t> </a:t>
            </a:r>
            <a:r>
              <a:rPr lang="en-US" dirty="0">
                <a:latin typeface="PT Serif"/>
              </a:rPr>
              <a:t>Automated Notification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0FD14-F0B3-2148-B15C-1F3EDAD91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481" y="1366864"/>
            <a:ext cx="6912572" cy="4767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1200" b="1" dirty="0"/>
              <a:t>Email</a:t>
            </a:r>
            <a:endParaRPr lang="en-US" sz="1200" dirty="0"/>
          </a:p>
          <a:p>
            <a:pPr marL="0" indent="0">
              <a:lnSpc>
                <a:spcPct val="170000"/>
              </a:lnSpc>
              <a:buNone/>
            </a:pPr>
            <a:r>
              <a:rPr lang="en-US" sz="1200" b="1" dirty="0"/>
              <a:t>From:</a:t>
            </a:r>
            <a:r>
              <a:rPr lang="en-US" sz="1200" dirty="0"/>
              <a:t> U.S. Department of Veteran Affairs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200" b="1" dirty="0"/>
              <a:t>Subject:</a:t>
            </a:r>
            <a:r>
              <a:rPr lang="en-US" sz="1200" dirty="0"/>
              <a:t> </a:t>
            </a:r>
            <a:r>
              <a:rPr lang="en-US" sz="1200" dirty="0">
                <a:highlight>
                  <a:srgbClr val="FFFF00"/>
                </a:highlight>
              </a:rPr>
              <a:t>Your 2022 1095-B tax form is available for download 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Dear [</a:t>
            </a:r>
            <a:r>
              <a:rPr lang="en-US" sz="1200" dirty="0" err="1"/>
              <a:t>First_Name</a:t>
            </a:r>
            <a:r>
              <a:rPr lang="en-US" sz="1200" dirty="0"/>
              <a:t>],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Your 2022 IRS 1095-B tax form (proof of health coverage) is now available for download. If you would like a copy for your records, please visit: </a:t>
            </a:r>
            <a:r>
              <a:rPr lang="en-US" sz="1200" u="sng" dirty="0">
                <a:hlinkClick r:id="rId2"/>
              </a:rPr>
              <a:t>https://www.va.gov/records/download-your-irs-1095-b</a:t>
            </a:r>
            <a:r>
              <a:rPr lang="en-US" sz="1200" dirty="0"/>
              <a:t>.</a:t>
            </a:r>
          </a:p>
          <a:p>
            <a:pPr marL="0" indent="0">
              <a:lnSpc>
                <a:spcPct val="170000"/>
              </a:lnSpc>
              <a:buNone/>
            </a:pPr>
            <a:endParaRPr lang="en-US" sz="1200" dirty="0"/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Thank you,</a:t>
            </a:r>
            <a:endParaRPr lang="en-US" dirty="0"/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VA.gov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E35064C-132A-BA49-BF08-C58B25893D77}"/>
              </a:ext>
            </a:extLst>
          </p:cNvPr>
          <p:cNvSpPr txBox="1">
            <a:spLocks/>
          </p:cNvSpPr>
          <p:nvPr/>
        </p:nvSpPr>
        <p:spPr>
          <a:xfrm>
            <a:off x="11521463" y="6410593"/>
            <a:ext cx="40605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213AB6-701B-C94F-9ABC-E3FFA64EC69F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pPr/>
              <a:t>5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Google Shape;386;p20">
            <a:extLst>
              <a:ext uri="{FF2B5EF4-FFF2-40B4-BE49-F238E27FC236}">
                <a16:creationId xmlns:a16="http://schemas.microsoft.com/office/drawing/2014/main" id="{D8439214-2541-3947-A43A-80FFBB728000}"/>
              </a:ext>
            </a:extLst>
          </p:cNvPr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sym typeface="Source Sans Pro"/>
              </a:rPr>
              <a:t>Research</a:t>
            </a:r>
            <a:endParaRPr dirty="0"/>
          </a:p>
        </p:txBody>
      </p:sp>
      <p:sp>
        <p:nvSpPr>
          <p:cNvPr id="12" name="Google Shape;178;p3">
            <a:extLst>
              <a:ext uri="{FF2B5EF4-FFF2-40B4-BE49-F238E27FC236}">
                <a16:creationId xmlns:a16="http://schemas.microsoft.com/office/drawing/2014/main" id="{DB76EB5C-DEAC-D746-97F5-23416BE0E529}"/>
              </a:ext>
            </a:extLst>
          </p:cNvPr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4CA800D-D828-9845-82E4-78EACA08CA2F}"/>
              </a:ext>
            </a:extLst>
          </p:cNvPr>
          <p:cNvSpPr txBox="1">
            <a:spLocks/>
          </p:cNvSpPr>
          <p:nvPr/>
        </p:nvSpPr>
        <p:spPr>
          <a:xfrm>
            <a:off x="8649328" y="118232"/>
            <a:ext cx="3278187" cy="440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04918D8-84D7-8843-845A-59AE316CCF90}"/>
              </a:ext>
            </a:extLst>
          </p:cNvPr>
          <p:cNvSpPr txBox="1">
            <a:spLocks/>
          </p:cNvSpPr>
          <p:nvPr/>
        </p:nvSpPr>
        <p:spPr>
          <a:xfrm>
            <a:off x="7970177" y="1366864"/>
            <a:ext cx="3802723" cy="47679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20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1430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6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6002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4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0574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4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170000"/>
              </a:lnSpc>
              <a:buNone/>
            </a:pPr>
            <a:r>
              <a:rPr lang="en-US" sz="1200" b="1" dirty="0"/>
              <a:t>SMS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200" dirty="0"/>
              <a:t>U.S. Department of Veteran Affairs: Your [year] IRS 1095-B tax form (proof of health coverage) is now ready for download. Please visit: </a:t>
            </a:r>
            <a:r>
              <a:rPr lang="en-US" sz="1200" dirty="0">
                <a:hlinkClick r:id="rId2"/>
              </a:rPr>
              <a:t>https://www.va.gov/records/download-your-irs-1095-b</a:t>
            </a:r>
            <a:r>
              <a:rPr lang="en-US" sz="1200" u="sng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897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4257B-3F90-4742-A1BE-5686F1379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11" y="443723"/>
            <a:ext cx="10364153" cy="746983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PT Serif"/>
              </a:rPr>
              <a:t>VAnotify</a:t>
            </a:r>
            <a:r>
              <a:rPr lang="en-US" dirty="0"/>
              <a:t> Email &amp; SMS: Form Updated Notification</a:t>
            </a:r>
            <a:br>
              <a:rPr lang="en-US" dirty="0"/>
            </a:br>
            <a:br>
              <a:rPr lang="en-US" dirty="0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0FD14-F0B3-2148-B15C-1F3EDAD91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481" y="1366864"/>
            <a:ext cx="6920907" cy="476793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1200" b="1" dirty="0"/>
              <a:t>Email</a:t>
            </a:r>
            <a:endParaRPr lang="en-US" sz="1200" dirty="0"/>
          </a:p>
          <a:p>
            <a:pPr marL="0" indent="0">
              <a:lnSpc>
                <a:spcPct val="170000"/>
              </a:lnSpc>
              <a:buNone/>
            </a:pPr>
            <a:r>
              <a:rPr lang="en-US" sz="1200" b="1" dirty="0"/>
              <a:t>From:</a:t>
            </a:r>
            <a:r>
              <a:rPr lang="en-US" sz="1200" dirty="0"/>
              <a:t> U.S. Department of Veteran Affairs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200" b="1" dirty="0"/>
              <a:t>Subject:</a:t>
            </a:r>
            <a:r>
              <a:rPr lang="en-US" sz="1200" dirty="0"/>
              <a:t> Updates to your 1095-B have been processed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Dear [</a:t>
            </a:r>
            <a:r>
              <a:rPr lang="en-US" sz="1200" dirty="0" err="1"/>
              <a:t>First_Name</a:t>
            </a:r>
            <a:r>
              <a:rPr lang="en-US" sz="1200" dirty="0"/>
              <a:t>],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Thank you for contacting us. Requested changes to your 2022 IRS 1095-B tax form </a:t>
            </a:r>
            <a:r>
              <a:rPr lang="en-US" sz="1200" dirty="0">
                <a:highlight>
                  <a:srgbClr val="FFFF00"/>
                </a:highlight>
              </a:rPr>
              <a:t>(proof of health coverage)</a:t>
            </a:r>
            <a:r>
              <a:rPr lang="en-US" sz="1200" dirty="0"/>
              <a:t> have been updated in our system. To download </a:t>
            </a:r>
            <a:r>
              <a:rPr lang="en-US" sz="1200" dirty="0">
                <a:highlight>
                  <a:srgbClr val="FFFF00"/>
                </a:highlight>
              </a:rPr>
              <a:t>and/or print</a:t>
            </a:r>
            <a:r>
              <a:rPr lang="en-US" sz="1200" dirty="0"/>
              <a:t> a copy of the revised form, please visit: </a:t>
            </a:r>
            <a:r>
              <a:rPr lang="en-US" sz="1200" u="sng" dirty="0">
                <a:hlinkClick r:id="rId2"/>
              </a:rPr>
              <a:t>https://www.va.gov/records/download-your-irs-1095-b</a:t>
            </a:r>
            <a:r>
              <a:rPr lang="en-US" sz="1200" dirty="0"/>
              <a:t>.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If you have not authorized this request or have any questions, please contact the Enrollment Center at 1-877-222-VETS (8387).</a:t>
            </a:r>
          </a:p>
          <a:p>
            <a:pPr marL="0" indent="0">
              <a:lnSpc>
                <a:spcPct val="170000"/>
              </a:lnSpc>
              <a:buNone/>
            </a:pPr>
            <a:endParaRPr lang="en-US" sz="1200" dirty="0"/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Thank you,</a:t>
            </a:r>
            <a:endParaRPr lang="en-US" dirty="0"/>
          </a:p>
          <a:p>
            <a:pPr marL="0" indent="0">
              <a:lnSpc>
                <a:spcPct val="170000"/>
              </a:lnSpc>
              <a:buNone/>
            </a:pPr>
            <a:r>
              <a:rPr lang="en-US" sz="1200" dirty="0"/>
              <a:t>VA.gov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E35064C-132A-BA49-BF08-C58B25893D77}"/>
              </a:ext>
            </a:extLst>
          </p:cNvPr>
          <p:cNvSpPr txBox="1">
            <a:spLocks/>
          </p:cNvSpPr>
          <p:nvPr/>
        </p:nvSpPr>
        <p:spPr>
          <a:xfrm>
            <a:off x="11521463" y="6410593"/>
            <a:ext cx="40605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213AB6-701B-C94F-9ABC-E3FFA64EC69F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pPr/>
              <a:t>6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Google Shape;386;p20">
            <a:extLst>
              <a:ext uri="{FF2B5EF4-FFF2-40B4-BE49-F238E27FC236}">
                <a16:creationId xmlns:a16="http://schemas.microsoft.com/office/drawing/2014/main" id="{D8439214-2541-3947-A43A-80FFBB728000}"/>
              </a:ext>
            </a:extLst>
          </p:cNvPr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47C74"/>
                </a:solidFill>
                <a:latin typeface="Source Sans Pro"/>
                <a:ea typeface="Source Sans Pro"/>
                <a:sym typeface="Source Sans Pro"/>
              </a:rPr>
              <a:t>Research</a:t>
            </a:r>
            <a:endParaRPr/>
          </a:p>
        </p:txBody>
      </p:sp>
      <p:sp>
        <p:nvSpPr>
          <p:cNvPr id="12" name="Google Shape;178;p3">
            <a:extLst>
              <a:ext uri="{FF2B5EF4-FFF2-40B4-BE49-F238E27FC236}">
                <a16:creationId xmlns:a16="http://schemas.microsoft.com/office/drawing/2014/main" id="{DB76EB5C-DEAC-D746-97F5-23416BE0E529}"/>
              </a:ext>
            </a:extLst>
          </p:cNvPr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4CA800D-D828-9845-82E4-78EACA08CA2F}"/>
              </a:ext>
            </a:extLst>
          </p:cNvPr>
          <p:cNvSpPr txBox="1">
            <a:spLocks/>
          </p:cNvSpPr>
          <p:nvPr/>
        </p:nvSpPr>
        <p:spPr>
          <a:xfrm>
            <a:off x="8649328" y="118232"/>
            <a:ext cx="3278187" cy="440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D12110D-2047-D340-86F8-E89A425D64FE}"/>
              </a:ext>
            </a:extLst>
          </p:cNvPr>
          <p:cNvSpPr txBox="1">
            <a:spLocks/>
          </p:cNvSpPr>
          <p:nvPr/>
        </p:nvSpPr>
        <p:spPr>
          <a:xfrm>
            <a:off x="7967655" y="1366864"/>
            <a:ext cx="3802723" cy="476793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20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1430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6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6002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4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0574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 pitchFamily="2" charset="2"/>
              <a:buChar char="§"/>
              <a:defRPr sz="14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170000"/>
              </a:lnSpc>
              <a:buNone/>
            </a:pPr>
            <a:r>
              <a:rPr lang="en-US" sz="1200" b="1" dirty="0"/>
              <a:t>SMS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200" dirty="0"/>
              <a:t>U.S. Department of Veteran Affairs: Changes to your [year] IRS 1095-B tax form have been processed. To download a copy, visit: </a:t>
            </a:r>
            <a:r>
              <a:rPr lang="en-US" sz="1200" dirty="0">
                <a:hlinkClick r:id="rId2"/>
              </a:rPr>
              <a:t>https://www.va.gov/records/download-your-irs-1095-b</a:t>
            </a:r>
            <a:r>
              <a:rPr lang="en-US" sz="1200" dirty="0"/>
              <a:t>. If you didn’t make this request, please call us at </a:t>
            </a:r>
            <a:r>
              <a:rPr lang="en-US" sz="1200" u="sng" dirty="0">
                <a:solidFill>
                  <a:schemeClr val="accent2"/>
                </a:solidFill>
              </a:rPr>
              <a:t>1-877-222- 8387</a:t>
            </a:r>
            <a:r>
              <a:rPr lang="en-US" sz="1200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701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66"/>
          <p:cNvSpPr txBox="1">
            <a:spLocks noGrp="1"/>
          </p:cNvSpPr>
          <p:nvPr>
            <p:ph type="body" idx="1"/>
          </p:nvPr>
        </p:nvSpPr>
        <p:spPr>
          <a:xfrm>
            <a:off x="320246" y="1937365"/>
            <a:ext cx="8597114" cy="3667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397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</a:pPr>
            <a:r>
              <a:rPr lang="en-US" dirty="0"/>
              <a:t>The design and product team met with Patrick Sanders and Randi Hecht who report to Danielle Thierry, to review their copy edits for the unauthenticated 1095-B landing page</a:t>
            </a:r>
          </a:p>
          <a:p>
            <a:pPr marL="1397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</a:pPr>
            <a:endParaRPr lang="en-US" dirty="0"/>
          </a:p>
          <a:p>
            <a:r>
              <a:rPr lang="en-US" dirty="0"/>
              <a:t>we can keep our intro copy as it was - mentioning that you don’t need to do anything with the 1095-B</a:t>
            </a:r>
          </a:p>
          <a:p>
            <a:r>
              <a:rPr lang="en-US" dirty="0"/>
              <a:t>The state info will remain, but be below the Download CTA</a:t>
            </a:r>
          </a:p>
          <a:p>
            <a:r>
              <a:rPr lang="en-US" dirty="0"/>
              <a:t>The states need to be bulleted because of their content pattern to bullet a list after 3 items</a:t>
            </a:r>
          </a:p>
        </p:txBody>
      </p:sp>
      <p:sp>
        <p:nvSpPr>
          <p:cNvPr id="642" name="Google Shape;642;p66"/>
          <p:cNvSpPr txBox="1"/>
          <p:nvPr/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7</a:t>
            </a:fld>
            <a:endParaRPr sz="1200" b="0" i="0" u="none" strike="noStrike" cap="none">
              <a:solidFill>
                <a:srgbClr val="8A8A8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43" name="Google Shape;643;p66"/>
          <p:cNvSpPr txBox="1"/>
          <p:nvPr/>
        </p:nvSpPr>
        <p:spPr>
          <a:xfrm>
            <a:off x="410079" y="750806"/>
            <a:ext cx="10159313" cy="1012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T Serif"/>
              <a:buNone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Meeting with Content Team</a:t>
            </a:r>
            <a:endParaRPr sz="3200" b="0" i="0" u="none" strike="noStrike" cap="none" dirty="0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647" name="Google Shape;647;p66"/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C74"/>
              </a:buClr>
              <a:buSzPts val="1200"/>
              <a:buFont typeface="Source Sans Pro"/>
              <a:buNone/>
            </a:pPr>
            <a:r>
              <a:rPr lang="en-US" sz="1200" b="0" i="0" u="none" strike="noStrike" cap="none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Design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66"/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92405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66"/>
          <p:cNvSpPr txBox="1"/>
          <p:nvPr/>
        </p:nvSpPr>
        <p:spPr>
          <a:xfrm>
            <a:off x="11474969" y="6356350"/>
            <a:ext cx="40605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8</a:t>
            </a:fld>
            <a:endParaRPr sz="1200" b="0" i="0" u="none" strike="noStrike" cap="none">
              <a:solidFill>
                <a:srgbClr val="8A8A8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47" name="Google Shape;647;p66"/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7C74"/>
              </a:buClr>
              <a:buSzPts val="1200"/>
              <a:buFont typeface="Source Sans Pro"/>
              <a:buNone/>
            </a:pPr>
            <a:r>
              <a:rPr lang="en-US" sz="1200" b="0" i="0" u="none" strike="noStrike" cap="none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Design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66"/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BC59FC-7885-4514-8C97-BDFEB74DB8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DFFFD"/>
                </a:solidFill>
              </a:rPr>
              <a:t>Design updates</a:t>
            </a:r>
          </a:p>
        </p:txBody>
      </p:sp>
    </p:spTree>
    <p:extLst>
      <p:ext uri="{BB962C8B-B14F-4D97-AF65-F5344CB8AC3E}">
        <p14:creationId xmlns:p14="http://schemas.microsoft.com/office/powerpoint/2010/main" val="1075042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4257B-3F90-4742-A1BE-5686F1379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12" y="443723"/>
            <a:ext cx="7657296" cy="746983"/>
          </a:xfrm>
        </p:spPr>
        <p:txBody>
          <a:bodyPr/>
          <a:lstStyle/>
          <a:p>
            <a:r>
              <a:rPr lang="en-US" dirty="0"/>
              <a:t>Default State: 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0FD14-F0B3-2148-B15C-1F3EDAD91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481" y="1366864"/>
            <a:ext cx="3006319" cy="47679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dirty="0"/>
              <a:t>Based on revisions made by the sitewide content team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E35064C-132A-BA49-BF08-C58B25893D77}"/>
              </a:ext>
            </a:extLst>
          </p:cNvPr>
          <p:cNvSpPr txBox="1">
            <a:spLocks/>
          </p:cNvSpPr>
          <p:nvPr/>
        </p:nvSpPr>
        <p:spPr>
          <a:xfrm>
            <a:off x="11521463" y="6410593"/>
            <a:ext cx="40605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0213AB6-701B-C94F-9ABC-E3FFA64EC69F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" panose="020B0503030403020204" pitchFamily="34" charset="0"/>
              </a:rPr>
              <a:pPr/>
              <a:t>9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Google Shape;386;p20">
            <a:extLst>
              <a:ext uri="{FF2B5EF4-FFF2-40B4-BE49-F238E27FC236}">
                <a16:creationId xmlns:a16="http://schemas.microsoft.com/office/drawing/2014/main" id="{D8439214-2541-3947-A43A-80FFBB728000}"/>
              </a:ext>
            </a:extLst>
          </p:cNvPr>
          <p:cNvSpPr txBox="1"/>
          <p:nvPr/>
        </p:nvSpPr>
        <p:spPr>
          <a:xfrm>
            <a:off x="891736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sym typeface="Source Sans Pro"/>
              </a:rPr>
              <a:t>Design</a:t>
            </a:r>
            <a:endParaRPr lang="en-US" dirty="0"/>
          </a:p>
        </p:txBody>
      </p:sp>
      <p:sp>
        <p:nvSpPr>
          <p:cNvPr id="12" name="Google Shape;178;p3">
            <a:extLst>
              <a:ext uri="{FF2B5EF4-FFF2-40B4-BE49-F238E27FC236}">
                <a16:creationId xmlns:a16="http://schemas.microsoft.com/office/drawing/2014/main" id="{DB76EB5C-DEAC-D746-97F5-23416BE0E529}"/>
              </a:ext>
            </a:extLst>
          </p:cNvPr>
          <p:cNvSpPr txBox="1"/>
          <p:nvPr/>
        </p:nvSpPr>
        <p:spPr>
          <a:xfrm>
            <a:off x="419100" y="6408650"/>
            <a:ext cx="272346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sz="1200" dirty="0">
                <a:solidFill>
                  <a:srgbClr val="747C7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03-18 Design review</a:t>
            </a:r>
            <a:endParaRPr lang="en-US" sz="1200" dirty="0">
              <a:solidFill>
                <a:srgbClr val="747C74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4CA800D-D828-9845-82E4-78EACA08CA2F}"/>
              </a:ext>
            </a:extLst>
          </p:cNvPr>
          <p:cNvSpPr txBox="1">
            <a:spLocks/>
          </p:cNvSpPr>
          <p:nvPr/>
        </p:nvSpPr>
        <p:spPr>
          <a:xfrm>
            <a:off x="8649328" y="118232"/>
            <a:ext cx="3278187" cy="440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92A1F5F-1F99-4E00-8897-9C7B5FFAA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0926" y="-1438"/>
            <a:ext cx="4334090" cy="9506309"/>
          </a:xfrm>
          <a:prstGeom prst="rect">
            <a:avLst/>
          </a:prstGeom>
          <a:ln>
            <a:solidFill>
              <a:schemeClr val="tx1">
                <a:lumMod val="25000"/>
                <a:lumOff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2782677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VA Custom 1">
      <a:dk1>
        <a:srgbClr val="202120"/>
      </a:dk1>
      <a:lt1>
        <a:srgbClr val="FDFFFD"/>
      </a:lt1>
      <a:dk2>
        <a:srgbClr val="303A46"/>
      </a:dk2>
      <a:lt2>
        <a:srgbClr val="F0F1F0"/>
      </a:lt2>
      <a:accent1>
        <a:srgbClr val="022D50"/>
      </a:accent1>
      <a:accent2>
        <a:srgbClr val="0071BF"/>
      </a:accent2>
      <a:accent3>
        <a:srgbClr val="FEB600"/>
      </a:accent3>
      <a:accent4>
        <a:srgbClr val="522597"/>
      </a:accent4>
      <a:accent5>
        <a:srgbClr val="00C0E2"/>
      </a:accent5>
      <a:accent6>
        <a:srgbClr val="DAE4F0"/>
      </a:accent6>
      <a:hlink>
        <a:srgbClr val="0071C0"/>
      </a:hlink>
      <a:folHlink>
        <a:srgbClr val="003D7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711</Words>
  <Application>Microsoft Office PowerPoint</Application>
  <PresentationFormat>Widescreen</PresentationFormat>
  <Paragraphs>102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Noto Sans Symbols</vt:lpstr>
      <vt:lpstr>Source Sans Pro Semibold</vt:lpstr>
      <vt:lpstr>PT Serif</vt:lpstr>
      <vt:lpstr>Wingdings</vt:lpstr>
      <vt:lpstr>Calibri</vt:lpstr>
      <vt:lpstr>Source Sans Pro</vt:lpstr>
      <vt:lpstr>1_Office Theme</vt:lpstr>
      <vt:lpstr>Sprint 4 Design Review</vt:lpstr>
      <vt:lpstr>Agenda</vt:lpstr>
      <vt:lpstr>VAnotify Email &amp; SMS updates</vt:lpstr>
      <vt:lpstr>VAnotify Email &amp; SMS: Initial Announcement  </vt:lpstr>
      <vt:lpstr>VAnotify Email &amp; SMS: Automated Notification</vt:lpstr>
      <vt:lpstr>VAnotify Email &amp; SMS: Form Updated Notification  </vt:lpstr>
      <vt:lpstr>PowerPoint Presentation</vt:lpstr>
      <vt:lpstr>Design updates</vt:lpstr>
      <vt:lpstr>Default State: All</vt:lpstr>
      <vt:lpstr>PowerPoint Presentation</vt:lpstr>
      <vt:lpstr>PowerPoint Presentation</vt:lpstr>
      <vt:lpstr>Error States</vt:lpstr>
      <vt:lpstr>Error States</vt:lpstr>
      <vt:lpstr>Confirmation State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3 Design Review</dc:title>
  <dc:creator>Jordan White</dc:creator>
  <cp:lastModifiedBy>Tami Corson</cp:lastModifiedBy>
  <cp:revision>560</cp:revision>
  <dcterms:created xsi:type="dcterms:W3CDTF">2022-02-09T22:10:49Z</dcterms:created>
  <dcterms:modified xsi:type="dcterms:W3CDTF">2022-03-22T13:25:46Z</dcterms:modified>
</cp:coreProperties>
</file>